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68" r:id="rId1"/>
  </p:sldMasterIdLst>
  <p:notesMasterIdLst>
    <p:notesMasterId r:id="rId16"/>
  </p:notesMasterIdLst>
  <p:sldIdLst>
    <p:sldId id="256" r:id="rId2"/>
    <p:sldId id="257" r:id="rId3"/>
    <p:sldId id="262" r:id="rId4"/>
    <p:sldId id="266" r:id="rId5"/>
    <p:sldId id="267" r:id="rId6"/>
    <p:sldId id="268" r:id="rId7"/>
    <p:sldId id="269" r:id="rId8"/>
    <p:sldId id="270" r:id="rId9"/>
    <p:sldId id="271" r:id="rId10"/>
    <p:sldId id="272" r:id="rId11"/>
    <p:sldId id="273" r:id="rId12"/>
    <p:sldId id="274" r:id="rId13"/>
    <p:sldId id="275" r:id="rId14"/>
    <p:sldId id="265" r:id="rId1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64F11"/>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النمط الفاتح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10A1B5D5-9B99-4C35-A422-299274C87663}" styleName="نمط متوسط 1 - تميي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بلا نمط، شبكة جدول">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0CA755-FBD6-4E28-9F28-BEAB1561A961}" type="doc">
      <dgm:prSet loTypeId="urn:microsoft.com/office/officeart/2005/8/layout/bProcess4" loCatId="process" qsTypeId="urn:microsoft.com/office/officeart/2005/8/quickstyle/simple1" qsCatId="simple" csTypeId="urn:microsoft.com/office/officeart/2005/8/colors/accent1_2" csCatId="accent1" phldr="1"/>
      <dgm:spPr/>
      <dgm:t>
        <a:bodyPr/>
        <a:lstStyle/>
        <a:p>
          <a:pPr rtl="1"/>
          <a:endParaRPr lang="ar-SA"/>
        </a:p>
      </dgm:t>
    </dgm:pt>
    <dgm:pt modelId="{53408492-04F4-4C5A-85C5-ED0FF1E36C5F}">
      <dgm:prSet phldrT="[نص]" custT="1"/>
      <dgm:spPr/>
      <dgm:t>
        <a:bodyPr/>
        <a:lstStyle/>
        <a:p>
          <a:pPr rtl="1"/>
          <a:r>
            <a:rPr lang="ar-SA" sz="2000" dirty="0" smtClean="0"/>
            <a:t>اصلهم</a:t>
          </a:r>
          <a:endParaRPr lang="ar-SA" sz="2000" dirty="0"/>
        </a:p>
      </dgm:t>
    </dgm:pt>
    <dgm:pt modelId="{85480144-18BB-4D3C-8F09-8238A937C306}" type="parTrans" cxnId="{A38CC795-2A94-432D-90E1-19147355A6F4}">
      <dgm:prSet/>
      <dgm:spPr/>
      <dgm:t>
        <a:bodyPr/>
        <a:lstStyle/>
        <a:p>
          <a:pPr rtl="1"/>
          <a:endParaRPr lang="ar-SA"/>
        </a:p>
      </dgm:t>
    </dgm:pt>
    <dgm:pt modelId="{751D7684-B4DE-41EC-ADC8-6DFA8B111090}" type="sibTrans" cxnId="{A38CC795-2A94-432D-90E1-19147355A6F4}">
      <dgm:prSet/>
      <dgm:spPr/>
      <dgm:t>
        <a:bodyPr/>
        <a:lstStyle/>
        <a:p>
          <a:pPr rtl="1"/>
          <a:endParaRPr lang="ar-SA"/>
        </a:p>
      </dgm:t>
    </dgm:pt>
    <dgm:pt modelId="{89E986EE-93EA-412B-A89A-7436DECF662B}">
      <dgm:prSet phldrT="[نص]" custT="1"/>
      <dgm:spPr/>
      <dgm:t>
        <a:bodyPr/>
        <a:lstStyle/>
        <a:p>
          <a:pPr rtl="1"/>
          <a:r>
            <a:rPr lang="ar-SA" sz="2000" dirty="0" smtClean="0"/>
            <a:t>النواحي الاجتماعية (الاسرة)</a:t>
          </a:r>
          <a:endParaRPr lang="ar-SA" sz="2000" dirty="0"/>
        </a:p>
      </dgm:t>
    </dgm:pt>
    <dgm:pt modelId="{5F81710C-F1E3-45E7-850E-2BBF669C7D61}" type="parTrans" cxnId="{2D22209E-CE5A-47F9-B615-CF689A9887EA}">
      <dgm:prSet/>
      <dgm:spPr/>
      <dgm:t>
        <a:bodyPr/>
        <a:lstStyle/>
        <a:p>
          <a:pPr rtl="1"/>
          <a:endParaRPr lang="ar-SA"/>
        </a:p>
      </dgm:t>
    </dgm:pt>
    <dgm:pt modelId="{1F92F1F4-0A48-47DA-A80A-9CFB51A6A3A5}" type="sibTrans" cxnId="{2D22209E-CE5A-47F9-B615-CF689A9887EA}">
      <dgm:prSet/>
      <dgm:spPr/>
      <dgm:t>
        <a:bodyPr/>
        <a:lstStyle/>
        <a:p>
          <a:pPr rtl="1"/>
          <a:endParaRPr lang="ar-SA"/>
        </a:p>
      </dgm:t>
    </dgm:pt>
    <dgm:pt modelId="{9753F393-C9A8-4DEC-911B-F8C365532BD2}">
      <dgm:prSet phldrT="[نص]" custT="1"/>
      <dgm:spPr/>
      <dgm:t>
        <a:bodyPr/>
        <a:lstStyle/>
        <a:p>
          <a:pPr rtl="1"/>
          <a:r>
            <a:rPr lang="ar-SA" sz="2000" dirty="0" smtClean="0"/>
            <a:t>النواحي السياسية </a:t>
          </a:r>
          <a:endParaRPr lang="ar-SA" sz="2000" dirty="0"/>
        </a:p>
      </dgm:t>
    </dgm:pt>
    <dgm:pt modelId="{7492B655-0667-447C-B12C-DFF0619A100E}" type="parTrans" cxnId="{E3E279EA-DA5E-4034-B51A-26A01969F6F3}">
      <dgm:prSet/>
      <dgm:spPr/>
      <dgm:t>
        <a:bodyPr/>
        <a:lstStyle/>
        <a:p>
          <a:pPr rtl="1"/>
          <a:endParaRPr lang="ar-SA"/>
        </a:p>
      </dgm:t>
    </dgm:pt>
    <dgm:pt modelId="{90F3A0DD-C6FA-4746-B28A-40FA5C99A551}" type="sibTrans" cxnId="{E3E279EA-DA5E-4034-B51A-26A01969F6F3}">
      <dgm:prSet/>
      <dgm:spPr/>
      <dgm:t>
        <a:bodyPr/>
        <a:lstStyle/>
        <a:p>
          <a:pPr rtl="1"/>
          <a:endParaRPr lang="ar-SA"/>
        </a:p>
      </dgm:t>
    </dgm:pt>
    <dgm:pt modelId="{75464299-1851-4772-BF9A-25BFE33ABC6E}">
      <dgm:prSet phldrT="[نص]" custT="1"/>
      <dgm:spPr/>
      <dgm:t>
        <a:bodyPr/>
        <a:lstStyle/>
        <a:p>
          <a:pPr rtl="1"/>
          <a:r>
            <a:rPr lang="ar-SA" sz="2000" dirty="0" smtClean="0"/>
            <a:t>النواحي العسكرية</a:t>
          </a:r>
          <a:endParaRPr lang="ar-SA" sz="2000" dirty="0"/>
        </a:p>
      </dgm:t>
    </dgm:pt>
    <dgm:pt modelId="{638408D1-7CBF-4282-8E58-E29EBAC4E251}" type="parTrans" cxnId="{5699098F-BAAF-4DF0-BD06-CE1B4F83E194}">
      <dgm:prSet/>
      <dgm:spPr/>
      <dgm:t>
        <a:bodyPr/>
        <a:lstStyle/>
        <a:p>
          <a:pPr rtl="1"/>
          <a:endParaRPr lang="ar-SA"/>
        </a:p>
      </dgm:t>
    </dgm:pt>
    <dgm:pt modelId="{67BE784F-8E16-4F15-8073-C9D120D31D9D}" type="sibTrans" cxnId="{5699098F-BAAF-4DF0-BD06-CE1B4F83E194}">
      <dgm:prSet/>
      <dgm:spPr/>
      <dgm:t>
        <a:bodyPr/>
        <a:lstStyle/>
        <a:p>
          <a:pPr rtl="1"/>
          <a:endParaRPr lang="ar-SA"/>
        </a:p>
      </dgm:t>
    </dgm:pt>
    <dgm:pt modelId="{81132454-785E-4C6D-A22C-D3A001EBF439}">
      <dgm:prSet phldrT="[نص]" custT="1"/>
      <dgm:spPr/>
      <dgm:t>
        <a:bodyPr/>
        <a:lstStyle/>
        <a:p>
          <a:pPr rtl="1"/>
          <a:r>
            <a:rPr lang="ar-SA" sz="2000" dirty="0" smtClean="0"/>
            <a:t>النواحي الدنية </a:t>
          </a:r>
          <a:endParaRPr lang="ar-SA" sz="2000" dirty="0"/>
        </a:p>
      </dgm:t>
    </dgm:pt>
    <dgm:pt modelId="{63FF452B-77CE-4139-BE28-FFAFA5A98D28}" type="parTrans" cxnId="{BF60308D-72A1-4AF9-9693-72E4B87B582B}">
      <dgm:prSet/>
      <dgm:spPr/>
      <dgm:t>
        <a:bodyPr/>
        <a:lstStyle/>
        <a:p>
          <a:pPr rtl="1"/>
          <a:endParaRPr lang="ar-SA"/>
        </a:p>
      </dgm:t>
    </dgm:pt>
    <dgm:pt modelId="{ABFFA9F0-4C45-4A15-B730-564F9511AF38}" type="sibTrans" cxnId="{BF60308D-72A1-4AF9-9693-72E4B87B582B}">
      <dgm:prSet/>
      <dgm:spPr/>
      <dgm:t>
        <a:bodyPr/>
        <a:lstStyle/>
        <a:p>
          <a:pPr rtl="1"/>
          <a:endParaRPr lang="ar-SA"/>
        </a:p>
      </dgm:t>
    </dgm:pt>
    <dgm:pt modelId="{52FC5CA3-58B1-46C0-9CDA-53AB30C79B0F}">
      <dgm:prSet phldrT="[نص]" custT="1"/>
      <dgm:spPr/>
      <dgm:t>
        <a:bodyPr/>
        <a:lstStyle/>
        <a:p>
          <a:pPr rtl="1"/>
          <a:r>
            <a:rPr lang="ar-SA" sz="2000" dirty="0" smtClean="0"/>
            <a:t>النواحي الاقتصادية </a:t>
          </a:r>
          <a:endParaRPr lang="ar-SA" sz="2000" dirty="0"/>
        </a:p>
      </dgm:t>
    </dgm:pt>
    <dgm:pt modelId="{0340CBF9-D2A2-40A1-BA22-AD3975F18769}" type="parTrans" cxnId="{23B1DF2B-2250-4EC3-B7CE-51DBB388D67B}">
      <dgm:prSet/>
      <dgm:spPr/>
      <dgm:t>
        <a:bodyPr/>
        <a:lstStyle/>
        <a:p>
          <a:pPr rtl="1"/>
          <a:endParaRPr lang="ar-SA"/>
        </a:p>
      </dgm:t>
    </dgm:pt>
    <dgm:pt modelId="{7FC38095-4ED5-4910-AE18-FF17653C2E43}" type="sibTrans" cxnId="{23B1DF2B-2250-4EC3-B7CE-51DBB388D67B}">
      <dgm:prSet/>
      <dgm:spPr/>
      <dgm:t>
        <a:bodyPr/>
        <a:lstStyle/>
        <a:p>
          <a:pPr rtl="1"/>
          <a:endParaRPr lang="ar-SA"/>
        </a:p>
      </dgm:t>
    </dgm:pt>
    <dgm:pt modelId="{831183EF-228F-4C45-8223-B96F4C84D281}">
      <dgm:prSet phldrT="[نص]" custT="1"/>
      <dgm:spPr/>
      <dgm:t>
        <a:bodyPr/>
        <a:lstStyle/>
        <a:p>
          <a:pPr rtl="1"/>
          <a:r>
            <a:rPr lang="ar-SA" sz="2000" dirty="0" smtClean="0"/>
            <a:t>العلوم والفنون </a:t>
          </a:r>
          <a:endParaRPr lang="ar-SA" sz="2000" dirty="0"/>
        </a:p>
      </dgm:t>
    </dgm:pt>
    <dgm:pt modelId="{737303C6-8DC9-4789-BC09-C64AB1848BD4}" type="parTrans" cxnId="{6691E651-EF36-4880-B425-1F31835E5B20}">
      <dgm:prSet/>
      <dgm:spPr/>
      <dgm:t>
        <a:bodyPr/>
        <a:lstStyle/>
        <a:p>
          <a:pPr rtl="1"/>
          <a:endParaRPr lang="ar-SA"/>
        </a:p>
      </dgm:t>
    </dgm:pt>
    <dgm:pt modelId="{7B1AF9B6-9298-404E-9CAA-CF3BCEFC82B4}" type="sibTrans" cxnId="{6691E651-EF36-4880-B425-1F31835E5B20}">
      <dgm:prSet/>
      <dgm:spPr/>
      <dgm:t>
        <a:bodyPr/>
        <a:lstStyle/>
        <a:p>
          <a:pPr rtl="1"/>
          <a:endParaRPr lang="ar-SA"/>
        </a:p>
      </dgm:t>
    </dgm:pt>
    <dgm:pt modelId="{D1F3EEFD-3C06-4A4D-84FA-DC546DE2830C}" type="pres">
      <dgm:prSet presAssocID="{AF0CA755-FBD6-4E28-9F28-BEAB1561A961}" presName="Name0" presStyleCnt="0">
        <dgm:presLayoutVars>
          <dgm:dir/>
          <dgm:resizeHandles/>
        </dgm:presLayoutVars>
      </dgm:prSet>
      <dgm:spPr/>
      <dgm:t>
        <a:bodyPr/>
        <a:lstStyle/>
        <a:p>
          <a:pPr rtl="1"/>
          <a:endParaRPr lang="ar-SA"/>
        </a:p>
      </dgm:t>
    </dgm:pt>
    <dgm:pt modelId="{F4EAAA06-434F-4004-B356-109511C6D7CE}" type="pres">
      <dgm:prSet presAssocID="{53408492-04F4-4C5A-85C5-ED0FF1E36C5F}" presName="compNode" presStyleCnt="0"/>
      <dgm:spPr/>
    </dgm:pt>
    <dgm:pt modelId="{3B0061BF-CD60-4A43-9B7C-EDE488DEE9AF}" type="pres">
      <dgm:prSet presAssocID="{53408492-04F4-4C5A-85C5-ED0FF1E36C5F}" presName="dummyConnPt" presStyleCnt="0"/>
      <dgm:spPr/>
    </dgm:pt>
    <dgm:pt modelId="{96DFD38C-8A54-47E9-A9E6-F851C08893F6}" type="pres">
      <dgm:prSet presAssocID="{53408492-04F4-4C5A-85C5-ED0FF1E36C5F}" presName="node" presStyleLbl="node1" presStyleIdx="0" presStyleCnt="7">
        <dgm:presLayoutVars>
          <dgm:bulletEnabled val="1"/>
        </dgm:presLayoutVars>
      </dgm:prSet>
      <dgm:spPr/>
      <dgm:t>
        <a:bodyPr/>
        <a:lstStyle/>
        <a:p>
          <a:pPr rtl="1"/>
          <a:endParaRPr lang="ar-SA"/>
        </a:p>
      </dgm:t>
    </dgm:pt>
    <dgm:pt modelId="{EB2583B5-95B6-4B39-BB2B-69A15F1C45E8}" type="pres">
      <dgm:prSet presAssocID="{751D7684-B4DE-41EC-ADC8-6DFA8B111090}" presName="sibTrans" presStyleLbl="bgSibTrans2D1" presStyleIdx="0" presStyleCnt="6"/>
      <dgm:spPr/>
      <dgm:t>
        <a:bodyPr/>
        <a:lstStyle/>
        <a:p>
          <a:pPr rtl="1"/>
          <a:endParaRPr lang="ar-SA"/>
        </a:p>
      </dgm:t>
    </dgm:pt>
    <dgm:pt modelId="{E29B644A-09B2-4126-A9FC-E6C00E513426}" type="pres">
      <dgm:prSet presAssocID="{89E986EE-93EA-412B-A89A-7436DECF662B}" presName="compNode" presStyleCnt="0"/>
      <dgm:spPr/>
    </dgm:pt>
    <dgm:pt modelId="{A68ABC95-6671-4861-B439-2CD94C42B178}" type="pres">
      <dgm:prSet presAssocID="{89E986EE-93EA-412B-A89A-7436DECF662B}" presName="dummyConnPt" presStyleCnt="0"/>
      <dgm:spPr/>
    </dgm:pt>
    <dgm:pt modelId="{312F7239-AB27-44AC-98AA-5E960BE1A166}" type="pres">
      <dgm:prSet presAssocID="{89E986EE-93EA-412B-A89A-7436DECF662B}" presName="node" presStyleLbl="node1" presStyleIdx="1" presStyleCnt="7" custScaleX="110397">
        <dgm:presLayoutVars>
          <dgm:bulletEnabled val="1"/>
        </dgm:presLayoutVars>
      </dgm:prSet>
      <dgm:spPr/>
      <dgm:t>
        <a:bodyPr/>
        <a:lstStyle/>
        <a:p>
          <a:pPr rtl="1"/>
          <a:endParaRPr lang="ar-SA"/>
        </a:p>
      </dgm:t>
    </dgm:pt>
    <dgm:pt modelId="{64311532-7697-4A4A-81F3-563B33947DD9}" type="pres">
      <dgm:prSet presAssocID="{1F92F1F4-0A48-47DA-A80A-9CFB51A6A3A5}" presName="sibTrans" presStyleLbl="bgSibTrans2D1" presStyleIdx="1" presStyleCnt="6"/>
      <dgm:spPr/>
      <dgm:t>
        <a:bodyPr/>
        <a:lstStyle/>
        <a:p>
          <a:pPr rtl="1"/>
          <a:endParaRPr lang="ar-SA"/>
        </a:p>
      </dgm:t>
    </dgm:pt>
    <dgm:pt modelId="{AE9C1B73-0BC5-4D8C-9BFE-BAA962BECCB6}" type="pres">
      <dgm:prSet presAssocID="{9753F393-C9A8-4DEC-911B-F8C365532BD2}" presName="compNode" presStyleCnt="0"/>
      <dgm:spPr/>
    </dgm:pt>
    <dgm:pt modelId="{1A8D7564-4C65-4191-9D6D-F812149D5BE0}" type="pres">
      <dgm:prSet presAssocID="{9753F393-C9A8-4DEC-911B-F8C365532BD2}" presName="dummyConnPt" presStyleCnt="0"/>
      <dgm:spPr/>
    </dgm:pt>
    <dgm:pt modelId="{3BDA1902-5ABB-44ED-B271-E214280F2144}" type="pres">
      <dgm:prSet presAssocID="{9753F393-C9A8-4DEC-911B-F8C365532BD2}" presName="node" presStyleLbl="node1" presStyleIdx="2" presStyleCnt="7">
        <dgm:presLayoutVars>
          <dgm:bulletEnabled val="1"/>
        </dgm:presLayoutVars>
      </dgm:prSet>
      <dgm:spPr/>
      <dgm:t>
        <a:bodyPr/>
        <a:lstStyle/>
        <a:p>
          <a:pPr rtl="1"/>
          <a:endParaRPr lang="ar-SA"/>
        </a:p>
      </dgm:t>
    </dgm:pt>
    <dgm:pt modelId="{21035886-CEB7-46E1-BCEA-8A73E5821633}" type="pres">
      <dgm:prSet presAssocID="{90F3A0DD-C6FA-4746-B28A-40FA5C99A551}" presName="sibTrans" presStyleLbl="bgSibTrans2D1" presStyleIdx="2" presStyleCnt="6"/>
      <dgm:spPr/>
      <dgm:t>
        <a:bodyPr/>
        <a:lstStyle/>
        <a:p>
          <a:pPr rtl="1"/>
          <a:endParaRPr lang="ar-SA"/>
        </a:p>
      </dgm:t>
    </dgm:pt>
    <dgm:pt modelId="{31576B36-A11C-48A6-BC39-1FB2C3B4AC4A}" type="pres">
      <dgm:prSet presAssocID="{75464299-1851-4772-BF9A-25BFE33ABC6E}" presName="compNode" presStyleCnt="0"/>
      <dgm:spPr/>
    </dgm:pt>
    <dgm:pt modelId="{429399C2-B1DD-4B98-B70C-8A7730CA6627}" type="pres">
      <dgm:prSet presAssocID="{75464299-1851-4772-BF9A-25BFE33ABC6E}" presName="dummyConnPt" presStyleCnt="0"/>
      <dgm:spPr/>
    </dgm:pt>
    <dgm:pt modelId="{79019157-5EB8-4022-AFC4-B5B8E142C207}" type="pres">
      <dgm:prSet presAssocID="{75464299-1851-4772-BF9A-25BFE33ABC6E}" presName="node" presStyleLbl="node1" presStyleIdx="3" presStyleCnt="7">
        <dgm:presLayoutVars>
          <dgm:bulletEnabled val="1"/>
        </dgm:presLayoutVars>
      </dgm:prSet>
      <dgm:spPr/>
      <dgm:t>
        <a:bodyPr/>
        <a:lstStyle/>
        <a:p>
          <a:pPr rtl="1"/>
          <a:endParaRPr lang="ar-SA"/>
        </a:p>
      </dgm:t>
    </dgm:pt>
    <dgm:pt modelId="{1677462C-68DD-4823-A175-AAA0C465DEAD}" type="pres">
      <dgm:prSet presAssocID="{67BE784F-8E16-4F15-8073-C9D120D31D9D}" presName="sibTrans" presStyleLbl="bgSibTrans2D1" presStyleIdx="3" presStyleCnt="6"/>
      <dgm:spPr/>
      <dgm:t>
        <a:bodyPr/>
        <a:lstStyle/>
        <a:p>
          <a:pPr rtl="1"/>
          <a:endParaRPr lang="ar-SA"/>
        </a:p>
      </dgm:t>
    </dgm:pt>
    <dgm:pt modelId="{29F33BC5-86A4-40C1-9163-EF0ECABAF8CD}" type="pres">
      <dgm:prSet presAssocID="{81132454-785E-4C6D-A22C-D3A001EBF439}" presName="compNode" presStyleCnt="0"/>
      <dgm:spPr/>
    </dgm:pt>
    <dgm:pt modelId="{16705C6B-9EB7-4113-BB49-7CD0BA5091B9}" type="pres">
      <dgm:prSet presAssocID="{81132454-785E-4C6D-A22C-D3A001EBF439}" presName="dummyConnPt" presStyleCnt="0"/>
      <dgm:spPr/>
    </dgm:pt>
    <dgm:pt modelId="{C335412D-EC55-4733-8BAB-12D6F2D79D7D}" type="pres">
      <dgm:prSet presAssocID="{81132454-785E-4C6D-A22C-D3A001EBF439}" presName="node" presStyleLbl="node1" presStyleIdx="4" presStyleCnt="7" custScaleX="99652">
        <dgm:presLayoutVars>
          <dgm:bulletEnabled val="1"/>
        </dgm:presLayoutVars>
      </dgm:prSet>
      <dgm:spPr/>
      <dgm:t>
        <a:bodyPr/>
        <a:lstStyle/>
        <a:p>
          <a:pPr rtl="1"/>
          <a:endParaRPr lang="ar-SA"/>
        </a:p>
      </dgm:t>
    </dgm:pt>
    <dgm:pt modelId="{0C2807B1-154C-4E33-8FC8-F57F4D2E5D17}" type="pres">
      <dgm:prSet presAssocID="{ABFFA9F0-4C45-4A15-B730-564F9511AF38}" presName="sibTrans" presStyleLbl="bgSibTrans2D1" presStyleIdx="4" presStyleCnt="6"/>
      <dgm:spPr/>
      <dgm:t>
        <a:bodyPr/>
        <a:lstStyle/>
        <a:p>
          <a:pPr rtl="1"/>
          <a:endParaRPr lang="ar-SA"/>
        </a:p>
      </dgm:t>
    </dgm:pt>
    <dgm:pt modelId="{A618FC84-1078-43CD-B3F1-B643A0AAD306}" type="pres">
      <dgm:prSet presAssocID="{52FC5CA3-58B1-46C0-9CDA-53AB30C79B0F}" presName="compNode" presStyleCnt="0"/>
      <dgm:spPr/>
    </dgm:pt>
    <dgm:pt modelId="{09B5E1D4-8CCF-4508-97A3-38E9E3EA8844}" type="pres">
      <dgm:prSet presAssocID="{52FC5CA3-58B1-46C0-9CDA-53AB30C79B0F}" presName="dummyConnPt" presStyleCnt="0"/>
      <dgm:spPr/>
    </dgm:pt>
    <dgm:pt modelId="{5A0C9FC4-579C-4FBE-8B19-9B0491F34EC5}" type="pres">
      <dgm:prSet presAssocID="{52FC5CA3-58B1-46C0-9CDA-53AB30C79B0F}" presName="node" presStyleLbl="node1" presStyleIdx="5" presStyleCnt="7">
        <dgm:presLayoutVars>
          <dgm:bulletEnabled val="1"/>
        </dgm:presLayoutVars>
      </dgm:prSet>
      <dgm:spPr/>
      <dgm:t>
        <a:bodyPr/>
        <a:lstStyle/>
        <a:p>
          <a:pPr rtl="1"/>
          <a:endParaRPr lang="ar-SA"/>
        </a:p>
      </dgm:t>
    </dgm:pt>
    <dgm:pt modelId="{310D0236-211C-4541-8681-C61350EB733C}" type="pres">
      <dgm:prSet presAssocID="{7FC38095-4ED5-4910-AE18-FF17653C2E43}" presName="sibTrans" presStyleLbl="bgSibTrans2D1" presStyleIdx="5" presStyleCnt="6"/>
      <dgm:spPr/>
      <dgm:t>
        <a:bodyPr/>
        <a:lstStyle/>
        <a:p>
          <a:pPr rtl="1"/>
          <a:endParaRPr lang="ar-SA"/>
        </a:p>
      </dgm:t>
    </dgm:pt>
    <dgm:pt modelId="{DFC79820-252C-4B95-A4ED-93B8D656B7CE}" type="pres">
      <dgm:prSet presAssocID="{831183EF-228F-4C45-8223-B96F4C84D281}" presName="compNode" presStyleCnt="0"/>
      <dgm:spPr/>
    </dgm:pt>
    <dgm:pt modelId="{D53D7948-2824-45CC-A9CE-6EACFF61EC28}" type="pres">
      <dgm:prSet presAssocID="{831183EF-228F-4C45-8223-B96F4C84D281}" presName="dummyConnPt" presStyleCnt="0"/>
      <dgm:spPr/>
    </dgm:pt>
    <dgm:pt modelId="{7C8075A9-3110-4B13-BFDE-90CA76C72DFD}" type="pres">
      <dgm:prSet presAssocID="{831183EF-228F-4C45-8223-B96F4C84D281}" presName="node" presStyleLbl="node1" presStyleIdx="6" presStyleCnt="7">
        <dgm:presLayoutVars>
          <dgm:bulletEnabled val="1"/>
        </dgm:presLayoutVars>
      </dgm:prSet>
      <dgm:spPr/>
      <dgm:t>
        <a:bodyPr/>
        <a:lstStyle/>
        <a:p>
          <a:pPr rtl="1"/>
          <a:endParaRPr lang="ar-SA"/>
        </a:p>
      </dgm:t>
    </dgm:pt>
  </dgm:ptLst>
  <dgm:cxnLst>
    <dgm:cxn modelId="{BF60308D-72A1-4AF9-9693-72E4B87B582B}" srcId="{AF0CA755-FBD6-4E28-9F28-BEAB1561A961}" destId="{81132454-785E-4C6D-A22C-D3A001EBF439}" srcOrd="4" destOrd="0" parTransId="{63FF452B-77CE-4139-BE28-FFAFA5A98D28}" sibTransId="{ABFFA9F0-4C45-4A15-B730-564F9511AF38}"/>
    <dgm:cxn modelId="{5699098F-BAAF-4DF0-BD06-CE1B4F83E194}" srcId="{AF0CA755-FBD6-4E28-9F28-BEAB1561A961}" destId="{75464299-1851-4772-BF9A-25BFE33ABC6E}" srcOrd="3" destOrd="0" parTransId="{638408D1-7CBF-4282-8E58-E29EBAC4E251}" sibTransId="{67BE784F-8E16-4F15-8073-C9D120D31D9D}"/>
    <dgm:cxn modelId="{46DF6C0F-E1DC-4774-994A-9EBCDEE70B48}" type="presOf" srcId="{1F92F1F4-0A48-47DA-A80A-9CFB51A6A3A5}" destId="{64311532-7697-4A4A-81F3-563B33947DD9}" srcOrd="0" destOrd="0" presId="urn:microsoft.com/office/officeart/2005/8/layout/bProcess4"/>
    <dgm:cxn modelId="{8742F0C7-6277-49B5-BA81-E14D42F72670}" type="presOf" srcId="{7FC38095-4ED5-4910-AE18-FF17653C2E43}" destId="{310D0236-211C-4541-8681-C61350EB733C}" srcOrd="0" destOrd="0" presId="urn:microsoft.com/office/officeart/2005/8/layout/bProcess4"/>
    <dgm:cxn modelId="{18BF0072-8CE4-4938-AB6B-FAF8148D72E9}" type="presOf" srcId="{75464299-1851-4772-BF9A-25BFE33ABC6E}" destId="{79019157-5EB8-4022-AFC4-B5B8E142C207}" srcOrd="0" destOrd="0" presId="urn:microsoft.com/office/officeart/2005/8/layout/bProcess4"/>
    <dgm:cxn modelId="{FD330AF1-AF9C-4376-8DB7-9CCA4A012CCC}" type="presOf" srcId="{53408492-04F4-4C5A-85C5-ED0FF1E36C5F}" destId="{96DFD38C-8A54-47E9-A9E6-F851C08893F6}" srcOrd="0" destOrd="0" presId="urn:microsoft.com/office/officeart/2005/8/layout/bProcess4"/>
    <dgm:cxn modelId="{0DAECD5E-2B1A-4E2E-A59A-9128FD0EECC1}" type="presOf" srcId="{52FC5CA3-58B1-46C0-9CDA-53AB30C79B0F}" destId="{5A0C9FC4-579C-4FBE-8B19-9B0491F34EC5}" srcOrd="0" destOrd="0" presId="urn:microsoft.com/office/officeart/2005/8/layout/bProcess4"/>
    <dgm:cxn modelId="{E3E279EA-DA5E-4034-B51A-26A01969F6F3}" srcId="{AF0CA755-FBD6-4E28-9F28-BEAB1561A961}" destId="{9753F393-C9A8-4DEC-911B-F8C365532BD2}" srcOrd="2" destOrd="0" parTransId="{7492B655-0667-447C-B12C-DFF0619A100E}" sibTransId="{90F3A0DD-C6FA-4746-B28A-40FA5C99A551}"/>
    <dgm:cxn modelId="{FEE4C5E0-CCE9-4822-AAD4-EB2A6CBAB2DA}" type="presOf" srcId="{81132454-785E-4C6D-A22C-D3A001EBF439}" destId="{C335412D-EC55-4733-8BAB-12D6F2D79D7D}" srcOrd="0" destOrd="0" presId="urn:microsoft.com/office/officeart/2005/8/layout/bProcess4"/>
    <dgm:cxn modelId="{A38CC795-2A94-432D-90E1-19147355A6F4}" srcId="{AF0CA755-FBD6-4E28-9F28-BEAB1561A961}" destId="{53408492-04F4-4C5A-85C5-ED0FF1E36C5F}" srcOrd="0" destOrd="0" parTransId="{85480144-18BB-4D3C-8F09-8238A937C306}" sibTransId="{751D7684-B4DE-41EC-ADC8-6DFA8B111090}"/>
    <dgm:cxn modelId="{23B1DF2B-2250-4EC3-B7CE-51DBB388D67B}" srcId="{AF0CA755-FBD6-4E28-9F28-BEAB1561A961}" destId="{52FC5CA3-58B1-46C0-9CDA-53AB30C79B0F}" srcOrd="5" destOrd="0" parTransId="{0340CBF9-D2A2-40A1-BA22-AD3975F18769}" sibTransId="{7FC38095-4ED5-4910-AE18-FF17653C2E43}"/>
    <dgm:cxn modelId="{B340326E-5E40-43A4-91DC-CA2FD88941DF}" type="presOf" srcId="{9753F393-C9A8-4DEC-911B-F8C365532BD2}" destId="{3BDA1902-5ABB-44ED-B271-E214280F2144}" srcOrd="0" destOrd="0" presId="urn:microsoft.com/office/officeart/2005/8/layout/bProcess4"/>
    <dgm:cxn modelId="{E99645A4-42D1-4DEC-A4C0-1148B348A97E}" type="presOf" srcId="{751D7684-B4DE-41EC-ADC8-6DFA8B111090}" destId="{EB2583B5-95B6-4B39-BB2B-69A15F1C45E8}" srcOrd="0" destOrd="0" presId="urn:microsoft.com/office/officeart/2005/8/layout/bProcess4"/>
    <dgm:cxn modelId="{2D22209E-CE5A-47F9-B615-CF689A9887EA}" srcId="{AF0CA755-FBD6-4E28-9F28-BEAB1561A961}" destId="{89E986EE-93EA-412B-A89A-7436DECF662B}" srcOrd="1" destOrd="0" parTransId="{5F81710C-F1E3-45E7-850E-2BBF669C7D61}" sibTransId="{1F92F1F4-0A48-47DA-A80A-9CFB51A6A3A5}"/>
    <dgm:cxn modelId="{CAF6BB0D-29DF-4187-89AA-A17FF566AB45}" type="presOf" srcId="{831183EF-228F-4C45-8223-B96F4C84D281}" destId="{7C8075A9-3110-4B13-BFDE-90CA76C72DFD}" srcOrd="0" destOrd="0" presId="urn:microsoft.com/office/officeart/2005/8/layout/bProcess4"/>
    <dgm:cxn modelId="{E2B697DD-2776-4DC6-B798-850BB9D40FE1}" type="presOf" srcId="{89E986EE-93EA-412B-A89A-7436DECF662B}" destId="{312F7239-AB27-44AC-98AA-5E960BE1A166}" srcOrd="0" destOrd="0" presId="urn:microsoft.com/office/officeart/2005/8/layout/bProcess4"/>
    <dgm:cxn modelId="{6ADAEDB4-801D-42AC-B5D9-0B4DDD81414B}" type="presOf" srcId="{AF0CA755-FBD6-4E28-9F28-BEAB1561A961}" destId="{D1F3EEFD-3C06-4A4D-84FA-DC546DE2830C}" srcOrd="0" destOrd="0" presId="urn:microsoft.com/office/officeart/2005/8/layout/bProcess4"/>
    <dgm:cxn modelId="{6691E651-EF36-4880-B425-1F31835E5B20}" srcId="{AF0CA755-FBD6-4E28-9F28-BEAB1561A961}" destId="{831183EF-228F-4C45-8223-B96F4C84D281}" srcOrd="6" destOrd="0" parTransId="{737303C6-8DC9-4789-BC09-C64AB1848BD4}" sibTransId="{7B1AF9B6-9298-404E-9CAA-CF3BCEFC82B4}"/>
    <dgm:cxn modelId="{B8C217F8-38A2-42E0-81C0-ED9B5D8D5598}" type="presOf" srcId="{67BE784F-8E16-4F15-8073-C9D120D31D9D}" destId="{1677462C-68DD-4823-A175-AAA0C465DEAD}" srcOrd="0" destOrd="0" presId="urn:microsoft.com/office/officeart/2005/8/layout/bProcess4"/>
    <dgm:cxn modelId="{2D8744EB-F35B-4E3E-B63E-D527B65A51A8}" type="presOf" srcId="{90F3A0DD-C6FA-4746-B28A-40FA5C99A551}" destId="{21035886-CEB7-46E1-BCEA-8A73E5821633}" srcOrd="0" destOrd="0" presId="urn:microsoft.com/office/officeart/2005/8/layout/bProcess4"/>
    <dgm:cxn modelId="{97707F46-5D15-483B-8C66-E5863ED37FE2}" type="presOf" srcId="{ABFFA9F0-4C45-4A15-B730-564F9511AF38}" destId="{0C2807B1-154C-4E33-8FC8-F57F4D2E5D17}" srcOrd="0" destOrd="0" presId="urn:microsoft.com/office/officeart/2005/8/layout/bProcess4"/>
    <dgm:cxn modelId="{90C8171B-6F5E-417F-9D8C-84A84B4DB36E}" type="presParOf" srcId="{D1F3EEFD-3C06-4A4D-84FA-DC546DE2830C}" destId="{F4EAAA06-434F-4004-B356-109511C6D7CE}" srcOrd="0" destOrd="0" presId="urn:microsoft.com/office/officeart/2005/8/layout/bProcess4"/>
    <dgm:cxn modelId="{95CDBEF8-C66E-45BB-9842-6363FD7493A3}" type="presParOf" srcId="{F4EAAA06-434F-4004-B356-109511C6D7CE}" destId="{3B0061BF-CD60-4A43-9B7C-EDE488DEE9AF}" srcOrd="0" destOrd="0" presId="urn:microsoft.com/office/officeart/2005/8/layout/bProcess4"/>
    <dgm:cxn modelId="{DCD488B8-3CD4-4042-96ED-A72E8B2C9A08}" type="presParOf" srcId="{F4EAAA06-434F-4004-B356-109511C6D7CE}" destId="{96DFD38C-8A54-47E9-A9E6-F851C08893F6}" srcOrd="1" destOrd="0" presId="urn:microsoft.com/office/officeart/2005/8/layout/bProcess4"/>
    <dgm:cxn modelId="{053C6D82-EE6C-4668-AD3A-F4E0DE1E09F5}" type="presParOf" srcId="{D1F3EEFD-3C06-4A4D-84FA-DC546DE2830C}" destId="{EB2583B5-95B6-4B39-BB2B-69A15F1C45E8}" srcOrd="1" destOrd="0" presId="urn:microsoft.com/office/officeart/2005/8/layout/bProcess4"/>
    <dgm:cxn modelId="{5A116A83-4D3E-496D-A780-5C2D1E111AE8}" type="presParOf" srcId="{D1F3EEFD-3C06-4A4D-84FA-DC546DE2830C}" destId="{E29B644A-09B2-4126-A9FC-E6C00E513426}" srcOrd="2" destOrd="0" presId="urn:microsoft.com/office/officeart/2005/8/layout/bProcess4"/>
    <dgm:cxn modelId="{07F5DA1B-9944-4F18-B31C-8895826C6194}" type="presParOf" srcId="{E29B644A-09B2-4126-A9FC-E6C00E513426}" destId="{A68ABC95-6671-4861-B439-2CD94C42B178}" srcOrd="0" destOrd="0" presId="urn:microsoft.com/office/officeart/2005/8/layout/bProcess4"/>
    <dgm:cxn modelId="{4B978A63-15EA-4065-9B50-4EB096D6E021}" type="presParOf" srcId="{E29B644A-09B2-4126-A9FC-E6C00E513426}" destId="{312F7239-AB27-44AC-98AA-5E960BE1A166}" srcOrd="1" destOrd="0" presId="urn:microsoft.com/office/officeart/2005/8/layout/bProcess4"/>
    <dgm:cxn modelId="{046FE496-0003-4089-B725-B984F54A37AE}" type="presParOf" srcId="{D1F3EEFD-3C06-4A4D-84FA-DC546DE2830C}" destId="{64311532-7697-4A4A-81F3-563B33947DD9}" srcOrd="3" destOrd="0" presId="urn:microsoft.com/office/officeart/2005/8/layout/bProcess4"/>
    <dgm:cxn modelId="{D8697926-B031-46B6-88DE-7879E082C789}" type="presParOf" srcId="{D1F3EEFD-3C06-4A4D-84FA-DC546DE2830C}" destId="{AE9C1B73-0BC5-4D8C-9BFE-BAA962BECCB6}" srcOrd="4" destOrd="0" presId="urn:microsoft.com/office/officeart/2005/8/layout/bProcess4"/>
    <dgm:cxn modelId="{BBEDD696-97F3-435B-BA8E-B49A679837DC}" type="presParOf" srcId="{AE9C1B73-0BC5-4D8C-9BFE-BAA962BECCB6}" destId="{1A8D7564-4C65-4191-9D6D-F812149D5BE0}" srcOrd="0" destOrd="0" presId="urn:microsoft.com/office/officeart/2005/8/layout/bProcess4"/>
    <dgm:cxn modelId="{582CE435-C416-4F3D-AB99-E4F60934BAE3}" type="presParOf" srcId="{AE9C1B73-0BC5-4D8C-9BFE-BAA962BECCB6}" destId="{3BDA1902-5ABB-44ED-B271-E214280F2144}" srcOrd="1" destOrd="0" presId="urn:microsoft.com/office/officeart/2005/8/layout/bProcess4"/>
    <dgm:cxn modelId="{21097790-0964-4454-AFDC-E24B5554AA6B}" type="presParOf" srcId="{D1F3EEFD-3C06-4A4D-84FA-DC546DE2830C}" destId="{21035886-CEB7-46E1-BCEA-8A73E5821633}" srcOrd="5" destOrd="0" presId="urn:microsoft.com/office/officeart/2005/8/layout/bProcess4"/>
    <dgm:cxn modelId="{72715C3D-1566-4D9C-B9F8-EC2FB141B4B4}" type="presParOf" srcId="{D1F3EEFD-3C06-4A4D-84FA-DC546DE2830C}" destId="{31576B36-A11C-48A6-BC39-1FB2C3B4AC4A}" srcOrd="6" destOrd="0" presId="urn:microsoft.com/office/officeart/2005/8/layout/bProcess4"/>
    <dgm:cxn modelId="{86BF783A-0453-4C14-AC1D-3468C816F96D}" type="presParOf" srcId="{31576B36-A11C-48A6-BC39-1FB2C3B4AC4A}" destId="{429399C2-B1DD-4B98-B70C-8A7730CA6627}" srcOrd="0" destOrd="0" presId="urn:microsoft.com/office/officeart/2005/8/layout/bProcess4"/>
    <dgm:cxn modelId="{9106E678-01D6-49E3-BF58-987FCC02B2D1}" type="presParOf" srcId="{31576B36-A11C-48A6-BC39-1FB2C3B4AC4A}" destId="{79019157-5EB8-4022-AFC4-B5B8E142C207}" srcOrd="1" destOrd="0" presId="urn:microsoft.com/office/officeart/2005/8/layout/bProcess4"/>
    <dgm:cxn modelId="{FB475E91-9D3F-445C-8415-49278964FA10}" type="presParOf" srcId="{D1F3EEFD-3C06-4A4D-84FA-DC546DE2830C}" destId="{1677462C-68DD-4823-A175-AAA0C465DEAD}" srcOrd="7" destOrd="0" presId="urn:microsoft.com/office/officeart/2005/8/layout/bProcess4"/>
    <dgm:cxn modelId="{C0CDAAA7-7CC9-4011-A816-F228D6E646DD}" type="presParOf" srcId="{D1F3EEFD-3C06-4A4D-84FA-DC546DE2830C}" destId="{29F33BC5-86A4-40C1-9163-EF0ECABAF8CD}" srcOrd="8" destOrd="0" presId="urn:microsoft.com/office/officeart/2005/8/layout/bProcess4"/>
    <dgm:cxn modelId="{989A6452-07DD-4EC6-87C8-23C83E1E5D55}" type="presParOf" srcId="{29F33BC5-86A4-40C1-9163-EF0ECABAF8CD}" destId="{16705C6B-9EB7-4113-BB49-7CD0BA5091B9}" srcOrd="0" destOrd="0" presId="urn:microsoft.com/office/officeart/2005/8/layout/bProcess4"/>
    <dgm:cxn modelId="{7414DCD4-1247-4D5F-AE71-CBDA56CD8F88}" type="presParOf" srcId="{29F33BC5-86A4-40C1-9163-EF0ECABAF8CD}" destId="{C335412D-EC55-4733-8BAB-12D6F2D79D7D}" srcOrd="1" destOrd="0" presId="urn:microsoft.com/office/officeart/2005/8/layout/bProcess4"/>
    <dgm:cxn modelId="{4E239E1C-E444-4BD6-8267-B4F0FE625DFE}" type="presParOf" srcId="{D1F3EEFD-3C06-4A4D-84FA-DC546DE2830C}" destId="{0C2807B1-154C-4E33-8FC8-F57F4D2E5D17}" srcOrd="9" destOrd="0" presId="urn:microsoft.com/office/officeart/2005/8/layout/bProcess4"/>
    <dgm:cxn modelId="{F12AE08C-6441-47AC-951B-F8CE3FD8E382}" type="presParOf" srcId="{D1F3EEFD-3C06-4A4D-84FA-DC546DE2830C}" destId="{A618FC84-1078-43CD-B3F1-B643A0AAD306}" srcOrd="10" destOrd="0" presId="urn:microsoft.com/office/officeart/2005/8/layout/bProcess4"/>
    <dgm:cxn modelId="{97A828C8-ECD2-4D4E-95DD-99B13CF19EF7}" type="presParOf" srcId="{A618FC84-1078-43CD-B3F1-B643A0AAD306}" destId="{09B5E1D4-8CCF-4508-97A3-38E9E3EA8844}" srcOrd="0" destOrd="0" presId="urn:microsoft.com/office/officeart/2005/8/layout/bProcess4"/>
    <dgm:cxn modelId="{DB608F6F-51D9-4147-B22C-903537024D39}" type="presParOf" srcId="{A618FC84-1078-43CD-B3F1-B643A0AAD306}" destId="{5A0C9FC4-579C-4FBE-8B19-9B0491F34EC5}" srcOrd="1" destOrd="0" presId="urn:microsoft.com/office/officeart/2005/8/layout/bProcess4"/>
    <dgm:cxn modelId="{21F25BB3-34FB-4AF5-A604-E69FD01CA645}" type="presParOf" srcId="{D1F3EEFD-3C06-4A4D-84FA-DC546DE2830C}" destId="{310D0236-211C-4541-8681-C61350EB733C}" srcOrd="11" destOrd="0" presId="urn:microsoft.com/office/officeart/2005/8/layout/bProcess4"/>
    <dgm:cxn modelId="{80AF8FF1-3F3D-4729-90B1-A2E4167D99D8}" type="presParOf" srcId="{D1F3EEFD-3C06-4A4D-84FA-DC546DE2830C}" destId="{DFC79820-252C-4B95-A4ED-93B8D656B7CE}" srcOrd="12" destOrd="0" presId="urn:microsoft.com/office/officeart/2005/8/layout/bProcess4"/>
    <dgm:cxn modelId="{6BFA91D1-838D-4DF2-9385-BC45D59DAD38}" type="presParOf" srcId="{DFC79820-252C-4B95-A4ED-93B8D656B7CE}" destId="{D53D7948-2824-45CC-A9CE-6EACFF61EC28}" srcOrd="0" destOrd="0" presId="urn:microsoft.com/office/officeart/2005/8/layout/bProcess4"/>
    <dgm:cxn modelId="{6A913235-5B94-40F3-A7CB-5AA83EE510C1}" type="presParOf" srcId="{DFC79820-252C-4B95-A4ED-93B8D656B7CE}" destId="{7C8075A9-3110-4B13-BFDE-90CA76C72DFD}" srcOrd="1" destOrd="0" presId="urn:microsoft.com/office/officeart/2005/8/layout/bProcess4"/>
  </dgm:cxnLst>
  <dgm:bg>
    <a:solidFill>
      <a:srgbClr val="FF000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B2649EC-C5BD-49BB-AC30-86D636E8424C}"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pPr rtl="1"/>
          <a:endParaRPr lang="ar-SA"/>
        </a:p>
      </dgm:t>
    </dgm:pt>
    <dgm:pt modelId="{FA1CAE09-380B-4655-AD88-0B1F2D4B604C}">
      <dgm:prSet/>
      <dgm:spPr/>
      <dgm:t>
        <a:bodyPr/>
        <a:lstStyle/>
        <a:p>
          <a:pPr rtl="1"/>
          <a:r>
            <a:rPr lang="ar-SA" dirty="0" smtClean="0"/>
            <a:t>وضحنا فيما سبق عن الملك وكيفية وراثة العرش وقدسية الملوك وغيرها ، اما ما يخص محاضرتنا لهذا اليوم الادارة والنواحي العسكرية .</a:t>
          </a:r>
          <a:endParaRPr lang="ar-SA" dirty="0"/>
        </a:p>
      </dgm:t>
    </dgm:pt>
    <dgm:pt modelId="{26F4BB0B-CD51-4F82-AD76-80801BD9F0E2}" type="parTrans" cxnId="{3E005112-3EEC-4660-9D2C-B08526D8865A}">
      <dgm:prSet/>
      <dgm:spPr/>
      <dgm:t>
        <a:bodyPr/>
        <a:lstStyle/>
        <a:p>
          <a:pPr rtl="1"/>
          <a:endParaRPr lang="ar-SA"/>
        </a:p>
      </dgm:t>
    </dgm:pt>
    <dgm:pt modelId="{133BF7E7-AFA7-473F-A598-54ACDA8F23A6}" type="sibTrans" cxnId="{3E005112-3EEC-4660-9D2C-B08526D8865A}">
      <dgm:prSet/>
      <dgm:spPr/>
      <dgm:t>
        <a:bodyPr/>
        <a:lstStyle/>
        <a:p>
          <a:pPr rtl="1"/>
          <a:endParaRPr lang="ar-SA"/>
        </a:p>
      </dgm:t>
    </dgm:pt>
    <dgm:pt modelId="{112EDEE9-6756-4964-A188-B4723DAEED55}">
      <dgm:prSet custT="1"/>
      <dgm:spPr/>
      <dgm:t>
        <a:bodyPr/>
        <a:lstStyle/>
        <a:p>
          <a:pPr rtl="1"/>
          <a:r>
            <a:rPr lang="ar-SA" sz="2400" dirty="0" smtClean="0"/>
            <a:t>الادارة </a:t>
          </a:r>
          <a:endParaRPr lang="ar-SA" sz="2400" dirty="0"/>
        </a:p>
      </dgm:t>
    </dgm:pt>
    <dgm:pt modelId="{E860109E-4C3A-432A-AFC6-2982705E10E5}" type="parTrans" cxnId="{5CD12AAB-E494-4709-B9ED-0359D221FAAE}">
      <dgm:prSet/>
      <dgm:spPr/>
      <dgm:t>
        <a:bodyPr/>
        <a:lstStyle/>
        <a:p>
          <a:pPr rtl="1"/>
          <a:endParaRPr lang="ar-SA"/>
        </a:p>
      </dgm:t>
    </dgm:pt>
    <dgm:pt modelId="{DC30279A-E0BD-4F66-B46A-23F6B5B1D9D8}" type="sibTrans" cxnId="{5CD12AAB-E494-4709-B9ED-0359D221FAAE}">
      <dgm:prSet/>
      <dgm:spPr/>
      <dgm:t>
        <a:bodyPr/>
        <a:lstStyle/>
        <a:p>
          <a:pPr rtl="1"/>
          <a:endParaRPr lang="ar-SA"/>
        </a:p>
      </dgm:t>
    </dgm:pt>
    <dgm:pt modelId="{F2B80AAD-71F5-4A9D-84BA-9B726399365F}">
      <dgm:prSet/>
      <dgm:spPr/>
      <dgm:t>
        <a:bodyPr/>
        <a:lstStyle/>
        <a:p>
          <a:pPr rtl="1"/>
          <a:r>
            <a:rPr lang="ar-SA" dirty="0" smtClean="0"/>
            <a:t>كان الحيثيين في أول الامر يعتمدون في إدارة مجتمعاتهم الأولى :- على مجالس محلية تتألف من الشيوخ التي تتولى الإشراف على كافة الشؤن الإدارية المحلية . أما في المراكز المقدسة فإن المعبد هو الذي يشرف على تلك الادارة فكان الكاهن الاعظم يعد الحاكم المدني في نفس الوقت .</a:t>
          </a:r>
          <a:endParaRPr lang="ar-SA" dirty="0"/>
        </a:p>
      </dgm:t>
    </dgm:pt>
    <dgm:pt modelId="{48EC35D0-AFE6-462B-B9C4-65669DD0EBCC}" type="parTrans" cxnId="{001EDD5D-94A9-4ADF-B0B2-A4F292D39A0E}">
      <dgm:prSet/>
      <dgm:spPr/>
      <dgm:t>
        <a:bodyPr/>
        <a:lstStyle/>
        <a:p>
          <a:pPr rtl="1"/>
          <a:endParaRPr lang="ar-SA"/>
        </a:p>
      </dgm:t>
    </dgm:pt>
    <dgm:pt modelId="{595F15D0-5387-4FAB-BFE5-1E7D39AB92CB}" type="sibTrans" cxnId="{001EDD5D-94A9-4ADF-B0B2-A4F292D39A0E}">
      <dgm:prSet/>
      <dgm:spPr/>
      <dgm:t>
        <a:bodyPr/>
        <a:lstStyle/>
        <a:p>
          <a:pPr rtl="1"/>
          <a:endParaRPr lang="ar-SA"/>
        </a:p>
      </dgm:t>
    </dgm:pt>
    <dgm:pt modelId="{CEAD23B9-3CCD-4861-81E8-E491DF23C74B}" type="pres">
      <dgm:prSet presAssocID="{BB2649EC-C5BD-49BB-AC30-86D636E8424C}" presName="hierChild1" presStyleCnt="0">
        <dgm:presLayoutVars>
          <dgm:orgChart val="1"/>
          <dgm:chPref val="1"/>
          <dgm:dir/>
          <dgm:animOne val="branch"/>
          <dgm:animLvl val="lvl"/>
          <dgm:resizeHandles/>
        </dgm:presLayoutVars>
      </dgm:prSet>
      <dgm:spPr/>
      <dgm:t>
        <a:bodyPr/>
        <a:lstStyle/>
        <a:p>
          <a:pPr rtl="1"/>
          <a:endParaRPr lang="ar-SA"/>
        </a:p>
      </dgm:t>
    </dgm:pt>
    <dgm:pt modelId="{0C1D04C1-A7F7-48E3-8CDD-5CE98B1433C4}" type="pres">
      <dgm:prSet presAssocID="{FA1CAE09-380B-4655-AD88-0B1F2D4B604C}" presName="hierRoot1" presStyleCnt="0">
        <dgm:presLayoutVars>
          <dgm:hierBranch val="init"/>
        </dgm:presLayoutVars>
      </dgm:prSet>
      <dgm:spPr/>
    </dgm:pt>
    <dgm:pt modelId="{9FE995E3-7D9A-4B5C-B288-7162D3C914E4}" type="pres">
      <dgm:prSet presAssocID="{FA1CAE09-380B-4655-AD88-0B1F2D4B604C}" presName="rootComposite1" presStyleCnt="0"/>
      <dgm:spPr/>
    </dgm:pt>
    <dgm:pt modelId="{5B26E15D-457E-4FA6-AD1D-505E983DC278}" type="pres">
      <dgm:prSet presAssocID="{FA1CAE09-380B-4655-AD88-0B1F2D4B604C}" presName="rootText1" presStyleLbl="node0" presStyleIdx="0" presStyleCnt="2">
        <dgm:presLayoutVars>
          <dgm:chPref val="3"/>
        </dgm:presLayoutVars>
      </dgm:prSet>
      <dgm:spPr/>
      <dgm:t>
        <a:bodyPr/>
        <a:lstStyle/>
        <a:p>
          <a:pPr rtl="1"/>
          <a:endParaRPr lang="ar-SA"/>
        </a:p>
      </dgm:t>
    </dgm:pt>
    <dgm:pt modelId="{2062E61A-6692-49D5-8379-6CFF51AFE054}" type="pres">
      <dgm:prSet presAssocID="{FA1CAE09-380B-4655-AD88-0B1F2D4B604C}" presName="rootConnector1" presStyleLbl="node1" presStyleIdx="0" presStyleCnt="0"/>
      <dgm:spPr/>
      <dgm:t>
        <a:bodyPr/>
        <a:lstStyle/>
        <a:p>
          <a:pPr rtl="1"/>
          <a:endParaRPr lang="ar-SA"/>
        </a:p>
      </dgm:t>
    </dgm:pt>
    <dgm:pt modelId="{E755DF71-532F-405F-B799-F3979897D67C}" type="pres">
      <dgm:prSet presAssocID="{FA1CAE09-380B-4655-AD88-0B1F2D4B604C}" presName="hierChild2" presStyleCnt="0"/>
      <dgm:spPr/>
    </dgm:pt>
    <dgm:pt modelId="{5FF547C9-16BE-4EF3-8929-9D622D83228F}" type="pres">
      <dgm:prSet presAssocID="{FA1CAE09-380B-4655-AD88-0B1F2D4B604C}" presName="hierChild3" presStyleCnt="0"/>
      <dgm:spPr/>
    </dgm:pt>
    <dgm:pt modelId="{652B7B65-AD9B-470A-9D22-9848FDF187F1}" type="pres">
      <dgm:prSet presAssocID="{112EDEE9-6756-4964-A188-B4723DAEED55}" presName="hierRoot1" presStyleCnt="0">
        <dgm:presLayoutVars>
          <dgm:hierBranch val="init"/>
        </dgm:presLayoutVars>
      </dgm:prSet>
      <dgm:spPr/>
    </dgm:pt>
    <dgm:pt modelId="{209661D7-0FEA-4BB7-8C8C-FCCCF819BC2A}" type="pres">
      <dgm:prSet presAssocID="{112EDEE9-6756-4964-A188-B4723DAEED55}" presName="rootComposite1" presStyleCnt="0"/>
      <dgm:spPr/>
    </dgm:pt>
    <dgm:pt modelId="{7C2FF9E9-AFCD-4116-8E70-8A0E8FDBC751}" type="pres">
      <dgm:prSet presAssocID="{112EDEE9-6756-4964-A188-B4723DAEED55}" presName="rootText1" presStyleLbl="node0" presStyleIdx="1" presStyleCnt="2" custLinFactNeighborX="907" custLinFactNeighborY="2322">
        <dgm:presLayoutVars>
          <dgm:chPref val="3"/>
        </dgm:presLayoutVars>
      </dgm:prSet>
      <dgm:spPr/>
      <dgm:t>
        <a:bodyPr/>
        <a:lstStyle/>
        <a:p>
          <a:pPr rtl="1"/>
          <a:endParaRPr lang="ar-SA"/>
        </a:p>
      </dgm:t>
    </dgm:pt>
    <dgm:pt modelId="{69914FD0-2BC2-4C05-A324-D05CC11D3949}" type="pres">
      <dgm:prSet presAssocID="{112EDEE9-6756-4964-A188-B4723DAEED55}" presName="rootConnector1" presStyleLbl="node1" presStyleIdx="0" presStyleCnt="0"/>
      <dgm:spPr/>
      <dgm:t>
        <a:bodyPr/>
        <a:lstStyle/>
        <a:p>
          <a:pPr rtl="1"/>
          <a:endParaRPr lang="ar-SA"/>
        </a:p>
      </dgm:t>
    </dgm:pt>
    <dgm:pt modelId="{552FDBC4-B195-49A6-AB8F-678228274F39}" type="pres">
      <dgm:prSet presAssocID="{112EDEE9-6756-4964-A188-B4723DAEED55}" presName="hierChild2" presStyleCnt="0"/>
      <dgm:spPr/>
    </dgm:pt>
    <dgm:pt modelId="{9D477EFE-EF9A-4CFE-A45A-7ABEF7710349}" type="pres">
      <dgm:prSet presAssocID="{48EC35D0-AFE6-462B-B9C4-65669DD0EBCC}" presName="Name37" presStyleLbl="parChTrans1D2" presStyleIdx="0" presStyleCnt="1"/>
      <dgm:spPr/>
      <dgm:t>
        <a:bodyPr/>
        <a:lstStyle/>
        <a:p>
          <a:pPr rtl="1"/>
          <a:endParaRPr lang="ar-SA"/>
        </a:p>
      </dgm:t>
    </dgm:pt>
    <dgm:pt modelId="{FF26467B-CF9A-41B7-8435-1B4054BB7D3B}" type="pres">
      <dgm:prSet presAssocID="{F2B80AAD-71F5-4A9D-84BA-9B726399365F}" presName="hierRoot2" presStyleCnt="0">
        <dgm:presLayoutVars>
          <dgm:hierBranch val="init"/>
        </dgm:presLayoutVars>
      </dgm:prSet>
      <dgm:spPr/>
    </dgm:pt>
    <dgm:pt modelId="{CD411BD7-5E8F-4139-A688-687B9F680F44}" type="pres">
      <dgm:prSet presAssocID="{F2B80AAD-71F5-4A9D-84BA-9B726399365F}" presName="rootComposite" presStyleCnt="0"/>
      <dgm:spPr/>
    </dgm:pt>
    <dgm:pt modelId="{5BD021C0-15ED-439D-83D9-5C3147F49758}" type="pres">
      <dgm:prSet presAssocID="{F2B80AAD-71F5-4A9D-84BA-9B726399365F}" presName="rootText" presStyleLbl="node2" presStyleIdx="0" presStyleCnt="1" custScaleX="155617" custScaleY="144387">
        <dgm:presLayoutVars>
          <dgm:chPref val="3"/>
        </dgm:presLayoutVars>
      </dgm:prSet>
      <dgm:spPr/>
      <dgm:t>
        <a:bodyPr/>
        <a:lstStyle/>
        <a:p>
          <a:pPr rtl="1"/>
          <a:endParaRPr lang="ar-SA"/>
        </a:p>
      </dgm:t>
    </dgm:pt>
    <dgm:pt modelId="{E014860F-88AC-49C5-BCDB-8E7156185996}" type="pres">
      <dgm:prSet presAssocID="{F2B80AAD-71F5-4A9D-84BA-9B726399365F}" presName="rootConnector" presStyleLbl="node2" presStyleIdx="0" presStyleCnt="1"/>
      <dgm:spPr/>
      <dgm:t>
        <a:bodyPr/>
        <a:lstStyle/>
        <a:p>
          <a:pPr rtl="1"/>
          <a:endParaRPr lang="ar-SA"/>
        </a:p>
      </dgm:t>
    </dgm:pt>
    <dgm:pt modelId="{DBF652DC-2B98-4CBC-9EFB-96BEE941E4C8}" type="pres">
      <dgm:prSet presAssocID="{F2B80AAD-71F5-4A9D-84BA-9B726399365F}" presName="hierChild4" presStyleCnt="0"/>
      <dgm:spPr/>
    </dgm:pt>
    <dgm:pt modelId="{4798E73D-E32E-4493-94F4-B82143A05191}" type="pres">
      <dgm:prSet presAssocID="{F2B80AAD-71F5-4A9D-84BA-9B726399365F}" presName="hierChild5" presStyleCnt="0"/>
      <dgm:spPr/>
    </dgm:pt>
    <dgm:pt modelId="{F146B21D-8FE4-464E-8BAC-235894288B92}" type="pres">
      <dgm:prSet presAssocID="{112EDEE9-6756-4964-A188-B4723DAEED55}" presName="hierChild3" presStyleCnt="0"/>
      <dgm:spPr/>
    </dgm:pt>
  </dgm:ptLst>
  <dgm:cxnLst>
    <dgm:cxn modelId="{3E005112-3EEC-4660-9D2C-B08526D8865A}" srcId="{BB2649EC-C5BD-49BB-AC30-86D636E8424C}" destId="{FA1CAE09-380B-4655-AD88-0B1F2D4B604C}" srcOrd="0" destOrd="0" parTransId="{26F4BB0B-CD51-4F82-AD76-80801BD9F0E2}" sibTransId="{133BF7E7-AFA7-473F-A598-54ACDA8F23A6}"/>
    <dgm:cxn modelId="{5CD12AAB-E494-4709-B9ED-0359D221FAAE}" srcId="{BB2649EC-C5BD-49BB-AC30-86D636E8424C}" destId="{112EDEE9-6756-4964-A188-B4723DAEED55}" srcOrd="1" destOrd="0" parTransId="{E860109E-4C3A-432A-AFC6-2982705E10E5}" sibTransId="{DC30279A-E0BD-4F66-B46A-23F6B5B1D9D8}"/>
    <dgm:cxn modelId="{FC5D7F6B-2634-4DC9-B623-12A8EF431677}" type="presOf" srcId="{112EDEE9-6756-4964-A188-B4723DAEED55}" destId="{7C2FF9E9-AFCD-4116-8E70-8A0E8FDBC751}" srcOrd="0" destOrd="0" presId="urn:microsoft.com/office/officeart/2005/8/layout/orgChart1"/>
    <dgm:cxn modelId="{AE4B243E-A84C-4334-9690-D90956CE2252}" type="presOf" srcId="{F2B80AAD-71F5-4A9D-84BA-9B726399365F}" destId="{E014860F-88AC-49C5-BCDB-8E7156185996}" srcOrd="1" destOrd="0" presId="urn:microsoft.com/office/officeart/2005/8/layout/orgChart1"/>
    <dgm:cxn modelId="{40D06C8A-43DB-41C1-9C7B-A73537E5B06A}" type="presOf" srcId="{FA1CAE09-380B-4655-AD88-0B1F2D4B604C}" destId="{2062E61A-6692-49D5-8379-6CFF51AFE054}" srcOrd="1" destOrd="0" presId="urn:microsoft.com/office/officeart/2005/8/layout/orgChart1"/>
    <dgm:cxn modelId="{001EDD5D-94A9-4ADF-B0B2-A4F292D39A0E}" srcId="{112EDEE9-6756-4964-A188-B4723DAEED55}" destId="{F2B80AAD-71F5-4A9D-84BA-9B726399365F}" srcOrd="0" destOrd="0" parTransId="{48EC35D0-AFE6-462B-B9C4-65669DD0EBCC}" sibTransId="{595F15D0-5387-4FAB-BFE5-1E7D39AB92CB}"/>
    <dgm:cxn modelId="{B11FE166-9F60-4AF3-ADF1-D34A72A681AF}" type="presOf" srcId="{FA1CAE09-380B-4655-AD88-0B1F2D4B604C}" destId="{5B26E15D-457E-4FA6-AD1D-505E983DC278}" srcOrd="0" destOrd="0" presId="urn:microsoft.com/office/officeart/2005/8/layout/orgChart1"/>
    <dgm:cxn modelId="{B0149676-CCD7-4267-B988-DD03FA72B053}" type="presOf" srcId="{F2B80AAD-71F5-4A9D-84BA-9B726399365F}" destId="{5BD021C0-15ED-439D-83D9-5C3147F49758}" srcOrd="0" destOrd="0" presId="urn:microsoft.com/office/officeart/2005/8/layout/orgChart1"/>
    <dgm:cxn modelId="{782F59AB-8800-4159-9A85-45C80DB51648}" type="presOf" srcId="{48EC35D0-AFE6-462B-B9C4-65669DD0EBCC}" destId="{9D477EFE-EF9A-4CFE-A45A-7ABEF7710349}" srcOrd="0" destOrd="0" presId="urn:microsoft.com/office/officeart/2005/8/layout/orgChart1"/>
    <dgm:cxn modelId="{849F27C1-1E04-450B-889E-CA11E770CB83}" type="presOf" srcId="{BB2649EC-C5BD-49BB-AC30-86D636E8424C}" destId="{CEAD23B9-3CCD-4861-81E8-E491DF23C74B}" srcOrd="0" destOrd="0" presId="urn:microsoft.com/office/officeart/2005/8/layout/orgChart1"/>
    <dgm:cxn modelId="{4388E695-A0C7-4571-931F-1FE7E6AB248D}" type="presOf" srcId="{112EDEE9-6756-4964-A188-B4723DAEED55}" destId="{69914FD0-2BC2-4C05-A324-D05CC11D3949}" srcOrd="1" destOrd="0" presId="urn:microsoft.com/office/officeart/2005/8/layout/orgChart1"/>
    <dgm:cxn modelId="{EAF70F5A-EC86-4215-B47B-C0C93879C014}" type="presParOf" srcId="{CEAD23B9-3CCD-4861-81E8-E491DF23C74B}" destId="{0C1D04C1-A7F7-48E3-8CDD-5CE98B1433C4}" srcOrd="0" destOrd="0" presId="urn:microsoft.com/office/officeart/2005/8/layout/orgChart1"/>
    <dgm:cxn modelId="{8A816D15-5608-4166-9B8B-1B9ADA0CBADB}" type="presParOf" srcId="{0C1D04C1-A7F7-48E3-8CDD-5CE98B1433C4}" destId="{9FE995E3-7D9A-4B5C-B288-7162D3C914E4}" srcOrd="0" destOrd="0" presId="urn:microsoft.com/office/officeart/2005/8/layout/orgChart1"/>
    <dgm:cxn modelId="{3DC6A868-D154-42C8-B9D8-6C529B264F9D}" type="presParOf" srcId="{9FE995E3-7D9A-4B5C-B288-7162D3C914E4}" destId="{5B26E15D-457E-4FA6-AD1D-505E983DC278}" srcOrd="0" destOrd="0" presId="urn:microsoft.com/office/officeart/2005/8/layout/orgChart1"/>
    <dgm:cxn modelId="{55ABB906-942E-4415-9883-8BA4D2D57491}" type="presParOf" srcId="{9FE995E3-7D9A-4B5C-B288-7162D3C914E4}" destId="{2062E61A-6692-49D5-8379-6CFF51AFE054}" srcOrd="1" destOrd="0" presId="urn:microsoft.com/office/officeart/2005/8/layout/orgChart1"/>
    <dgm:cxn modelId="{2EF0E49F-877A-4A22-96F6-1740D0A2273C}" type="presParOf" srcId="{0C1D04C1-A7F7-48E3-8CDD-5CE98B1433C4}" destId="{E755DF71-532F-405F-B799-F3979897D67C}" srcOrd="1" destOrd="0" presId="urn:microsoft.com/office/officeart/2005/8/layout/orgChart1"/>
    <dgm:cxn modelId="{353DD2F3-C138-4A2F-B263-C8E5B8E7EDDA}" type="presParOf" srcId="{0C1D04C1-A7F7-48E3-8CDD-5CE98B1433C4}" destId="{5FF547C9-16BE-4EF3-8929-9D622D83228F}" srcOrd="2" destOrd="0" presId="urn:microsoft.com/office/officeart/2005/8/layout/orgChart1"/>
    <dgm:cxn modelId="{24AF2DC1-F1C5-4FEB-9BB1-43FBAC48F8FD}" type="presParOf" srcId="{CEAD23B9-3CCD-4861-81E8-E491DF23C74B}" destId="{652B7B65-AD9B-470A-9D22-9848FDF187F1}" srcOrd="1" destOrd="0" presId="urn:microsoft.com/office/officeart/2005/8/layout/orgChart1"/>
    <dgm:cxn modelId="{1A670415-4A78-41DA-A531-BA781E9EECCD}" type="presParOf" srcId="{652B7B65-AD9B-470A-9D22-9848FDF187F1}" destId="{209661D7-0FEA-4BB7-8C8C-FCCCF819BC2A}" srcOrd="0" destOrd="0" presId="urn:microsoft.com/office/officeart/2005/8/layout/orgChart1"/>
    <dgm:cxn modelId="{DF3F1F8A-17C1-44BF-85E2-9E2A3D0A4CF3}" type="presParOf" srcId="{209661D7-0FEA-4BB7-8C8C-FCCCF819BC2A}" destId="{7C2FF9E9-AFCD-4116-8E70-8A0E8FDBC751}" srcOrd="0" destOrd="0" presId="urn:microsoft.com/office/officeart/2005/8/layout/orgChart1"/>
    <dgm:cxn modelId="{EB095108-2A23-49A5-8760-A7F65702F09A}" type="presParOf" srcId="{209661D7-0FEA-4BB7-8C8C-FCCCF819BC2A}" destId="{69914FD0-2BC2-4C05-A324-D05CC11D3949}" srcOrd="1" destOrd="0" presId="urn:microsoft.com/office/officeart/2005/8/layout/orgChart1"/>
    <dgm:cxn modelId="{CDB84B0A-4377-4027-A382-F63D0498A4F4}" type="presParOf" srcId="{652B7B65-AD9B-470A-9D22-9848FDF187F1}" destId="{552FDBC4-B195-49A6-AB8F-678228274F39}" srcOrd="1" destOrd="0" presId="urn:microsoft.com/office/officeart/2005/8/layout/orgChart1"/>
    <dgm:cxn modelId="{79AA493C-E882-42F8-8FC8-06AA05A85AE4}" type="presParOf" srcId="{552FDBC4-B195-49A6-AB8F-678228274F39}" destId="{9D477EFE-EF9A-4CFE-A45A-7ABEF7710349}" srcOrd="0" destOrd="0" presId="urn:microsoft.com/office/officeart/2005/8/layout/orgChart1"/>
    <dgm:cxn modelId="{61D75B7E-46D6-4DB9-B078-C88B728448DA}" type="presParOf" srcId="{552FDBC4-B195-49A6-AB8F-678228274F39}" destId="{FF26467B-CF9A-41B7-8435-1B4054BB7D3B}" srcOrd="1" destOrd="0" presId="urn:microsoft.com/office/officeart/2005/8/layout/orgChart1"/>
    <dgm:cxn modelId="{2A22EADA-1DB5-47F5-A180-9B31410D771D}" type="presParOf" srcId="{FF26467B-CF9A-41B7-8435-1B4054BB7D3B}" destId="{CD411BD7-5E8F-4139-A688-687B9F680F44}" srcOrd="0" destOrd="0" presId="urn:microsoft.com/office/officeart/2005/8/layout/orgChart1"/>
    <dgm:cxn modelId="{05074D5A-90EA-4370-B556-6965E0F27153}" type="presParOf" srcId="{CD411BD7-5E8F-4139-A688-687B9F680F44}" destId="{5BD021C0-15ED-439D-83D9-5C3147F49758}" srcOrd="0" destOrd="0" presId="urn:microsoft.com/office/officeart/2005/8/layout/orgChart1"/>
    <dgm:cxn modelId="{2CF294B1-B2B8-4D7A-8A27-5A94F9A63580}" type="presParOf" srcId="{CD411BD7-5E8F-4139-A688-687B9F680F44}" destId="{E014860F-88AC-49C5-BCDB-8E7156185996}" srcOrd="1" destOrd="0" presId="urn:microsoft.com/office/officeart/2005/8/layout/orgChart1"/>
    <dgm:cxn modelId="{ABF94BB1-717E-40CF-A941-08E110FF5D2C}" type="presParOf" srcId="{FF26467B-CF9A-41B7-8435-1B4054BB7D3B}" destId="{DBF652DC-2B98-4CBC-9EFB-96BEE941E4C8}" srcOrd="1" destOrd="0" presId="urn:microsoft.com/office/officeart/2005/8/layout/orgChart1"/>
    <dgm:cxn modelId="{FFCDB036-234F-4998-800A-F9E31746E936}" type="presParOf" srcId="{FF26467B-CF9A-41B7-8435-1B4054BB7D3B}" destId="{4798E73D-E32E-4493-94F4-B82143A05191}" srcOrd="2" destOrd="0" presId="urn:microsoft.com/office/officeart/2005/8/layout/orgChart1"/>
    <dgm:cxn modelId="{6529B843-C02A-4F93-9637-62986BA50B57}" type="presParOf" srcId="{652B7B65-AD9B-470A-9D22-9848FDF187F1}" destId="{F146B21D-8FE4-464E-8BAC-235894288B92}" srcOrd="2" destOrd="0" presId="urn:microsoft.com/office/officeart/2005/8/layout/orgChart1"/>
  </dgm:cxnLst>
  <dgm:bg>
    <a:solidFill>
      <a:schemeClr val="tx1">
        <a:lumMod val="75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F795C43-E3C0-4F36-AAEC-D691DEF5E04D}"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pPr rtl="1"/>
          <a:endParaRPr lang="ar-SA"/>
        </a:p>
      </dgm:t>
    </dgm:pt>
    <dgm:pt modelId="{52554AD9-6A93-41BC-B62E-F37D87934F61}">
      <dgm:prSet phldrT="[نص]" custT="1"/>
      <dgm:spPr>
        <a:solidFill>
          <a:schemeClr val="accent3">
            <a:lumMod val="40000"/>
            <a:lumOff val="60000"/>
          </a:schemeClr>
        </a:solidFill>
      </dgm:spPr>
      <dgm:t>
        <a:bodyPr/>
        <a:lstStyle/>
        <a:p>
          <a:pPr rtl="1"/>
          <a:r>
            <a:rPr lang="ar-SA" sz="2400" dirty="0" smtClean="0"/>
            <a:t>بالإشراف على الاقاليم التي يستولون عليها وبعد ذلك يعهدون بها الى ابنائهم </a:t>
          </a:r>
          <a:endParaRPr lang="ar-SA" sz="2400" dirty="0"/>
        </a:p>
      </dgm:t>
    </dgm:pt>
    <dgm:pt modelId="{EDE6C665-0BC9-46F5-9889-1F40CBF16977}" type="parTrans" cxnId="{C539786C-CE5B-4333-A346-BB8A9C69963F}">
      <dgm:prSet/>
      <dgm:spPr/>
      <dgm:t>
        <a:bodyPr/>
        <a:lstStyle/>
        <a:p>
          <a:pPr rtl="1"/>
          <a:endParaRPr lang="ar-SA"/>
        </a:p>
      </dgm:t>
    </dgm:pt>
    <dgm:pt modelId="{52AEC7D4-AA0C-4D8E-9D54-5A6170189AC2}" type="sibTrans" cxnId="{C539786C-CE5B-4333-A346-BB8A9C69963F}">
      <dgm:prSet/>
      <dgm:spPr/>
      <dgm:t>
        <a:bodyPr/>
        <a:lstStyle/>
        <a:p>
          <a:pPr rtl="1"/>
          <a:endParaRPr lang="ar-SA"/>
        </a:p>
      </dgm:t>
    </dgm:pt>
    <dgm:pt modelId="{B4B8DA90-8E04-4776-ADBC-23E57279D594}">
      <dgm:prSet phldrT="[نص]" custT="1"/>
      <dgm:spPr/>
      <dgm:t>
        <a:bodyPr/>
        <a:lstStyle/>
        <a:p>
          <a:pPr rtl="1"/>
          <a:r>
            <a:rPr lang="ar-SA" sz="2000" dirty="0" smtClean="0">
              <a:solidFill>
                <a:srgbClr val="00B0F0"/>
              </a:solidFill>
            </a:rPr>
            <a:t>ولما زادت رقعة المملكة اصبحت هذه المناصب لبعض القواد الذين كانوا من اقرباء الملك  لكن هذا التعين موقت والسبب في ذلك لأنهم لا  يستطيعون النهوض بكافة الاعباء الملقاة عليهم  .</a:t>
          </a:r>
          <a:endParaRPr lang="ar-SA" sz="2000" dirty="0">
            <a:solidFill>
              <a:srgbClr val="00B0F0"/>
            </a:solidFill>
          </a:endParaRPr>
        </a:p>
      </dgm:t>
    </dgm:pt>
    <dgm:pt modelId="{2E55F9D3-DE87-4D0D-B2A9-58BD2AE2A131}" type="parTrans" cxnId="{145EF3A5-6A55-4706-9A82-29741E177390}">
      <dgm:prSet/>
      <dgm:spPr/>
      <dgm:t>
        <a:bodyPr/>
        <a:lstStyle/>
        <a:p>
          <a:pPr rtl="1"/>
          <a:endParaRPr lang="ar-SA"/>
        </a:p>
      </dgm:t>
    </dgm:pt>
    <dgm:pt modelId="{EA4B9542-D2DB-4256-8F7C-50F6AD62888A}" type="sibTrans" cxnId="{145EF3A5-6A55-4706-9A82-29741E177390}">
      <dgm:prSet/>
      <dgm:spPr/>
      <dgm:t>
        <a:bodyPr/>
        <a:lstStyle/>
        <a:p>
          <a:pPr rtl="1"/>
          <a:endParaRPr lang="ar-SA"/>
        </a:p>
      </dgm:t>
    </dgm:pt>
    <dgm:pt modelId="{EFB73CD9-8117-46D9-80FA-0895AD49E2F8}">
      <dgm:prSet phldrT="[نص]" custT="1"/>
      <dgm:spPr/>
      <dgm:t>
        <a:bodyPr/>
        <a:lstStyle/>
        <a:p>
          <a:pPr algn="r" rtl="1"/>
          <a:r>
            <a:rPr lang="ar-SA" sz="2000" dirty="0" smtClean="0">
              <a:solidFill>
                <a:schemeClr val="accent3"/>
              </a:solidFill>
            </a:rPr>
            <a:t>بعد ذلك دعت الضرورة الى تعين حكام دائمين ويدينون بالولاء للسلطة الملكية .</a:t>
          </a:r>
        </a:p>
        <a:p>
          <a:pPr algn="ctr" rtl="1"/>
          <a:r>
            <a:rPr lang="ar-SA" sz="2000" dirty="0" smtClean="0">
              <a:solidFill>
                <a:schemeClr val="accent3"/>
              </a:solidFill>
            </a:rPr>
            <a:t>   وهذا النظام المتبع من قبل الحيثيين استهوى بعض الديويلات الصغيرة المجاورة لذلك :-</a:t>
          </a:r>
          <a:endParaRPr lang="ar-SA" sz="2000" dirty="0">
            <a:solidFill>
              <a:schemeClr val="accent3"/>
            </a:solidFill>
          </a:endParaRPr>
        </a:p>
      </dgm:t>
    </dgm:pt>
    <dgm:pt modelId="{BC82375D-C878-4D6D-BD12-1016395C439E}" type="parTrans" cxnId="{7FC675FA-E03B-4E8B-AD0B-D6E8572FDCBE}">
      <dgm:prSet/>
      <dgm:spPr/>
      <dgm:t>
        <a:bodyPr/>
        <a:lstStyle/>
        <a:p>
          <a:pPr rtl="1"/>
          <a:endParaRPr lang="ar-SA"/>
        </a:p>
      </dgm:t>
    </dgm:pt>
    <dgm:pt modelId="{4056CA3C-9B7A-4DC2-8696-A51D47B77199}" type="sibTrans" cxnId="{7FC675FA-E03B-4E8B-AD0B-D6E8572FDCBE}">
      <dgm:prSet/>
      <dgm:spPr/>
      <dgm:t>
        <a:bodyPr/>
        <a:lstStyle/>
        <a:p>
          <a:pPr rtl="1"/>
          <a:endParaRPr lang="ar-SA"/>
        </a:p>
      </dgm:t>
    </dgm:pt>
    <dgm:pt modelId="{CDC0DEF7-7291-4463-BACD-28567B8F7BD4}">
      <dgm:prSet phldrT="[نص]" custT="1"/>
      <dgm:spPr>
        <a:solidFill>
          <a:schemeClr val="accent3">
            <a:lumMod val="40000"/>
            <a:lumOff val="60000"/>
          </a:schemeClr>
        </a:solidFill>
      </dgm:spPr>
      <dgm:t>
        <a:bodyPr/>
        <a:lstStyle/>
        <a:p>
          <a:pPr rtl="1"/>
          <a:r>
            <a:rPr lang="ar-SA" sz="3200" dirty="0" smtClean="0">
              <a:latin typeface="Andalus" panose="02020603050405020304" pitchFamily="18" charset="-78"/>
              <a:cs typeface="Andalus" panose="02020603050405020304" pitchFamily="18" charset="-78"/>
            </a:rPr>
            <a:t>الادارة ( ولاية الاقاليم)</a:t>
          </a:r>
        </a:p>
        <a:p>
          <a:pPr rtl="1"/>
          <a:r>
            <a:rPr lang="ar-SA" sz="3200" dirty="0" smtClean="0">
              <a:latin typeface="Andalus" panose="02020603050405020304" pitchFamily="18" charset="-78"/>
              <a:cs typeface="Andalus" panose="02020603050405020304" pitchFamily="18" charset="-78"/>
            </a:rPr>
            <a:t>قد احتفظ الملوك </a:t>
          </a:r>
          <a:endParaRPr lang="ar-SA" sz="3200" dirty="0">
            <a:latin typeface="Andalus" panose="02020603050405020304" pitchFamily="18" charset="-78"/>
            <a:cs typeface="Andalus" panose="02020603050405020304" pitchFamily="18" charset="-78"/>
          </a:endParaRPr>
        </a:p>
      </dgm:t>
    </dgm:pt>
    <dgm:pt modelId="{A71BBD21-F582-4B34-ABCE-B0E6A19058B6}" type="parTrans" cxnId="{E2AB53E1-E6D1-4364-921D-5D847826DCD0}">
      <dgm:prSet/>
      <dgm:spPr/>
      <dgm:t>
        <a:bodyPr/>
        <a:lstStyle/>
        <a:p>
          <a:pPr rtl="1"/>
          <a:endParaRPr lang="ar-SA"/>
        </a:p>
      </dgm:t>
    </dgm:pt>
    <dgm:pt modelId="{7E072B32-CFD6-4F7C-94EB-8E02263BD054}" type="sibTrans" cxnId="{E2AB53E1-E6D1-4364-921D-5D847826DCD0}">
      <dgm:prSet/>
      <dgm:spPr/>
      <dgm:t>
        <a:bodyPr/>
        <a:lstStyle/>
        <a:p>
          <a:pPr rtl="1"/>
          <a:endParaRPr lang="ar-SA"/>
        </a:p>
      </dgm:t>
    </dgm:pt>
    <dgm:pt modelId="{11DCA640-62E9-4471-A4EA-FDAA9913F530}">
      <dgm:prSet phldrT="[نص]" custT="1"/>
      <dgm:spPr/>
      <dgm:t>
        <a:bodyPr/>
        <a:lstStyle/>
        <a:p>
          <a:pPr rtl="1"/>
          <a:r>
            <a:rPr lang="ar-SA" sz="2000" dirty="0" smtClean="0">
              <a:solidFill>
                <a:srgbClr val="00B050"/>
              </a:solidFill>
            </a:rPr>
            <a:t>1- الانضمام الى الامبراطورية الحيثية فالملك التابع لها ذو سيادة داخل اقليمه  </a:t>
          </a:r>
          <a:endParaRPr lang="ar-SA" sz="2000" dirty="0">
            <a:solidFill>
              <a:srgbClr val="00B050"/>
            </a:solidFill>
          </a:endParaRPr>
        </a:p>
      </dgm:t>
    </dgm:pt>
    <dgm:pt modelId="{A0C3A2D0-016E-480C-B50B-F950EAC451C6}" type="parTrans" cxnId="{C3A3B4E0-B888-4320-9B8D-7C88BC1713E2}">
      <dgm:prSet/>
      <dgm:spPr/>
      <dgm:t>
        <a:bodyPr/>
        <a:lstStyle/>
        <a:p>
          <a:pPr rtl="1"/>
          <a:endParaRPr lang="ar-SA"/>
        </a:p>
      </dgm:t>
    </dgm:pt>
    <dgm:pt modelId="{8AD4AD9B-ED09-4064-B888-82408C7C2155}" type="sibTrans" cxnId="{C3A3B4E0-B888-4320-9B8D-7C88BC1713E2}">
      <dgm:prSet/>
      <dgm:spPr/>
      <dgm:t>
        <a:bodyPr/>
        <a:lstStyle/>
        <a:p>
          <a:pPr rtl="1"/>
          <a:endParaRPr lang="ar-SA"/>
        </a:p>
      </dgm:t>
    </dgm:pt>
    <dgm:pt modelId="{48230553-3065-4D7D-92CB-109610BE7B05}">
      <dgm:prSet phldrT="[نص]" custT="1"/>
      <dgm:spPr/>
      <dgm:t>
        <a:bodyPr/>
        <a:lstStyle/>
        <a:p>
          <a:pPr rtl="1"/>
          <a:r>
            <a:rPr lang="ar-SA" sz="2000" dirty="0" smtClean="0">
              <a:solidFill>
                <a:srgbClr val="00B050"/>
              </a:solidFill>
            </a:rPr>
            <a:t>2- غير ملزم بتجهيز الجيش الحيثي بجنود في كل وقت يخرج للحرب ولكنه كان ملزم برد اللاجئين من الحيثين إلى اوطانهم </a:t>
          </a:r>
          <a:endParaRPr lang="ar-SA" sz="2000" dirty="0">
            <a:solidFill>
              <a:srgbClr val="00B050"/>
            </a:solidFill>
          </a:endParaRPr>
        </a:p>
      </dgm:t>
    </dgm:pt>
    <dgm:pt modelId="{554BAA5D-4C90-4B2B-8A32-D8F2F354030C}" type="parTrans" cxnId="{65BCF257-DAA0-4BBF-8E67-F4254C0C0133}">
      <dgm:prSet/>
      <dgm:spPr/>
      <dgm:t>
        <a:bodyPr/>
        <a:lstStyle/>
        <a:p>
          <a:pPr rtl="1"/>
          <a:endParaRPr lang="ar-SA"/>
        </a:p>
      </dgm:t>
    </dgm:pt>
    <dgm:pt modelId="{38418237-BDF7-48C3-93E5-2DDFCBFBA23D}" type="sibTrans" cxnId="{65BCF257-DAA0-4BBF-8E67-F4254C0C0133}">
      <dgm:prSet/>
      <dgm:spPr/>
      <dgm:t>
        <a:bodyPr/>
        <a:lstStyle/>
        <a:p>
          <a:pPr rtl="1"/>
          <a:endParaRPr lang="ar-SA"/>
        </a:p>
      </dgm:t>
    </dgm:pt>
    <dgm:pt modelId="{CC0087B1-ACB6-4FEC-AD9B-174C34A5465B}" type="pres">
      <dgm:prSet presAssocID="{EF795C43-E3C0-4F36-AAEC-D691DEF5E04D}" presName="diagram" presStyleCnt="0">
        <dgm:presLayoutVars>
          <dgm:chPref val="1"/>
          <dgm:dir/>
          <dgm:animOne val="branch"/>
          <dgm:animLvl val="lvl"/>
          <dgm:resizeHandles/>
        </dgm:presLayoutVars>
      </dgm:prSet>
      <dgm:spPr/>
      <dgm:t>
        <a:bodyPr/>
        <a:lstStyle/>
        <a:p>
          <a:pPr rtl="1"/>
          <a:endParaRPr lang="ar-SA"/>
        </a:p>
      </dgm:t>
    </dgm:pt>
    <dgm:pt modelId="{E2D1FE6A-B115-4F14-9A9A-E0539A9B88C8}" type="pres">
      <dgm:prSet presAssocID="{52554AD9-6A93-41BC-B62E-F37D87934F61}" presName="root" presStyleCnt="0"/>
      <dgm:spPr/>
    </dgm:pt>
    <dgm:pt modelId="{9F7ED979-1E8A-450E-A9C2-6A951C230CB0}" type="pres">
      <dgm:prSet presAssocID="{52554AD9-6A93-41BC-B62E-F37D87934F61}" presName="rootComposite" presStyleCnt="0"/>
      <dgm:spPr/>
    </dgm:pt>
    <dgm:pt modelId="{21F156A4-CC66-4DD3-96D0-93A03539E612}" type="pres">
      <dgm:prSet presAssocID="{52554AD9-6A93-41BC-B62E-F37D87934F61}" presName="rootText" presStyleLbl="node1" presStyleIdx="0" presStyleCnt="2" custScaleX="161716" custScaleY="128218"/>
      <dgm:spPr/>
      <dgm:t>
        <a:bodyPr/>
        <a:lstStyle/>
        <a:p>
          <a:pPr rtl="1"/>
          <a:endParaRPr lang="ar-SA"/>
        </a:p>
      </dgm:t>
    </dgm:pt>
    <dgm:pt modelId="{5567BF51-C457-4A24-A01C-774127E195F9}" type="pres">
      <dgm:prSet presAssocID="{52554AD9-6A93-41BC-B62E-F37D87934F61}" presName="rootConnector" presStyleLbl="node1" presStyleIdx="0" presStyleCnt="2"/>
      <dgm:spPr/>
      <dgm:t>
        <a:bodyPr/>
        <a:lstStyle/>
        <a:p>
          <a:pPr rtl="1"/>
          <a:endParaRPr lang="ar-SA"/>
        </a:p>
      </dgm:t>
    </dgm:pt>
    <dgm:pt modelId="{2C2C7989-02B5-4DC5-9C64-6842E390AA09}" type="pres">
      <dgm:prSet presAssocID="{52554AD9-6A93-41BC-B62E-F37D87934F61}" presName="childShape" presStyleCnt="0"/>
      <dgm:spPr/>
    </dgm:pt>
    <dgm:pt modelId="{280AC13D-5D07-4220-BA3B-A1E7576FFA27}" type="pres">
      <dgm:prSet presAssocID="{2E55F9D3-DE87-4D0D-B2A9-58BD2AE2A131}" presName="Name13" presStyleLbl="parChTrans1D2" presStyleIdx="0" presStyleCnt="4"/>
      <dgm:spPr/>
      <dgm:t>
        <a:bodyPr/>
        <a:lstStyle/>
        <a:p>
          <a:pPr rtl="1"/>
          <a:endParaRPr lang="ar-SA"/>
        </a:p>
      </dgm:t>
    </dgm:pt>
    <dgm:pt modelId="{1E23C1DE-3DB1-41D7-8631-244349F4DE6C}" type="pres">
      <dgm:prSet presAssocID="{B4B8DA90-8E04-4776-ADBC-23E57279D594}" presName="childText" presStyleLbl="bgAcc1" presStyleIdx="0" presStyleCnt="4" custScaleX="253351" custScaleY="127713">
        <dgm:presLayoutVars>
          <dgm:bulletEnabled val="1"/>
        </dgm:presLayoutVars>
      </dgm:prSet>
      <dgm:spPr/>
      <dgm:t>
        <a:bodyPr/>
        <a:lstStyle/>
        <a:p>
          <a:pPr rtl="1"/>
          <a:endParaRPr lang="ar-SA"/>
        </a:p>
      </dgm:t>
    </dgm:pt>
    <dgm:pt modelId="{9C8655F9-D161-4D95-8901-5C80CFD1FF76}" type="pres">
      <dgm:prSet presAssocID="{BC82375D-C878-4D6D-BD12-1016395C439E}" presName="Name13" presStyleLbl="parChTrans1D2" presStyleIdx="1" presStyleCnt="4"/>
      <dgm:spPr/>
      <dgm:t>
        <a:bodyPr/>
        <a:lstStyle/>
        <a:p>
          <a:pPr rtl="1"/>
          <a:endParaRPr lang="ar-SA"/>
        </a:p>
      </dgm:t>
    </dgm:pt>
    <dgm:pt modelId="{C27BEAB9-682A-4361-8298-A1BF213EF586}" type="pres">
      <dgm:prSet presAssocID="{EFB73CD9-8117-46D9-80FA-0895AD49E2F8}" presName="childText" presStyleLbl="bgAcc1" presStyleIdx="1" presStyleCnt="4" custScaleX="290987" custScaleY="137159">
        <dgm:presLayoutVars>
          <dgm:bulletEnabled val="1"/>
        </dgm:presLayoutVars>
      </dgm:prSet>
      <dgm:spPr/>
      <dgm:t>
        <a:bodyPr/>
        <a:lstStyle/>
        <a:p>
          <a:pPr rtl="1"/>
          <a:endParaRPr lang="ar-SA"/>
        </a:p>
      </dgm:t>
    </dgm:pt>
    <dgm:pt modelId="{99633AF8-8E6C-41F8-B1DE-068F91312375}" type="pres">
      <dgm:prSet presAssocID="{CDC0DEF7-7291-4463-BACD-28567B8F7BD4}" presName="root" presStyleCnt="0"/>
      <dgm:spPr/>
    </dgm:pt>
    <dgm:pt modelId="{879D9A71-F6CE-4229-9300-C28B5B0C800B}" type="pres">
      <dgm:prSet presAssocID="{CDC0DEF7-7291-4463-BACD-28567B8F7BD4}" presName="rootComposite" presStyleCnt="0"/>
      <dgm:spPr/>
    </dgm:pt>
    <dgm:pt modelId="{97FEC24A-A4D3-45B6-9740-13D47889CA98}" type="pres">
      <dgm:prSet presAssocID="{CDC0DEF7-7291-4463-BACD-28567B8F7BD4}" presName="rootText" presStyleLbl="node1" presStyleIdx="1" presStyleCnt="2" custScaleX="145566" custScaleY="122107"/>
      <dgm:spPr/>
      <dgm:t>
        <a:bodyPr/>
        <a:lstStyle/>
        <a:p>
          <a:pPr rtl="1"/>
          <a:endParaRPr lang="ar-SA"/>
        </a:p>
      </dgm:t>
    </dgm:pt>
    <dgm:pt modelId="{85A0B514-0CFA-42DF-B9DF-0177FA045181}" type="pres">
      <dgm:prSet presAssocID="{CDC0DEF7-7291-4463-BACD-28567B8F7BD4}" presName="rootConnector" presStyleLbl="node1" presStyleIdx="1" presStyleCnt="2"/>
      <dgm:spPr/>
      <dgm:t>
        <a:bodyPr/>
        <a:lstStyle/>
        <a:p>
          <a:pPr rtl="1"/>
          <a:endParaRPr lang="ar-SA"/>
        </a:p>
      </dgm:t>
    </dgm:pt>
    <dgm:pt modelId="{E9611CB2-2516-4CDD-B92C-7F3190E88E0F}" type="pres">
      <dgm:prSet presAssocID="{CDC0DEF7-7291-4463-BACD-28567B8F7BD4}" presName="childShape" presStyleCnt="0"/>
      <dgm:spPr/>
    </dgm:pt>
    <dgm:pt modelId="{096DD3E1-3269-4176-A9D3-2330C6FE70D2}" type="pres">
      <dgm:prSet presAssocID="{A0C3A2D0-016E-480C-B50B-F950EAC451C6}" presName="Name13" presStyleLbl="parChTrans1D2" presStyleIdx="2" presStyleCnt="4"/>
      <dgm:spPr/>
      <dgm:t>
        <a:bodyPr/>
        <a:lstStyle/>
        <a:p>
          <a:pPr rtl="1"/>
          <a:endParaRPr lang="ar-SA"/>
        </a:p>
      </dgm:t>
    </dgm:pt>
    <dgm:pt modelId="{A606DF73-4F26-4553-961E-EC347F5B4FE7}" type="pres">
      <dgm:prSet presAssocID="{11DCA640-62E9-4471-A4EA-FDAA9913F530}" presName="childText" presStyleLbl="bgAcc1" presStyleIdx="2" presStyleCnt="4" custScaleX="137182">
        <dgm:presLayoutVars>
          <dgm:bulletEnabled val="1"/>
        </dgm:presLayoutVars>
      </dgm:prSet>
      <dgm:spPr/>
      <dgm:t>
        <a:bodyPr/>
        <a:lstStyle/>
        <a:p>
          <a:pPr rtl="1"/>
          <a:endParaRPr lang="ar-SA"/>
        </a:p>
      </dgm:t>
    </dgm:pt>
    <dgm:pt modelId="{00043646-FDED-4DE4-8B8C-A76AE415D98C}" type="pres">
      <dgm:prSet presAssocID="{554BAA5D-4C90-4B2B-8A32-D8F2F354030C}" presName="Name13" presStyleLbl="parChTrans1D2" presStyleIdx="3" presStyleCnt="4"/>
      <dgm:spPr/>
      <dgm:t>
        <a:bodyPr/>
        <a:lstStyle/>
        <a:p>
          <a:pPr rtl="1"/>
          <a:endParaRPr lang="ar-SA"/>
        </a:p>
      </dgm:t>
    </dgm:pt>
    <dgm:pt modelId="{408C6D2B-C54A-4C0C-95B3-BE69E6693201}" type="pres">
      <dgm:prSet presAssocID="{48230553-3065-4D7D-92CB-109610BE7B05}" presName="childText" presStyleLbl="bgAcc1" presStyleIdx="3" presStyleCnt="4" custScaleX="144559" custScaleY="156849">
        <dgm:presLayoutVars>
          <dgm:bulletEnabled val="1"/>
        </dgm:presLayoutVars>
      </dgm:prSet>
      <dgm:spPr/>
      <dgm:t>
        <a:bodyPr/>
        <a:lstStyle/>
        <a:p>
          <a:pPr rtl="1"/>
          <a:endParaRPr lang="ar-SA"/>
        </a:p>
      </dgm:t>
    </dgm:pt>
  </dgm:ptLst>
  <dgm:cxnLst>
    <dgm:cxn modelId="{893F7760-9FC0-4958-991A-26B8D4FBE94F}" type="presOf" srcId="{A0C3A2D0-016E-480C-B50B-F950EAC451C6}" destId="{096DD3E1-3269-4176-A9D3-2330C6FE70D2}" srcOrd="0" destOrd="0" presId="urn:microsoft.com/office/officeart/2005/8/layout/hierarchy3"/>
    <dgm:cxn modelId="{FE5156FC-FF2D-4EBE-860F-F600FD016FC0}" type="presOf" srcId="{48230553-3065-4D7D-92CB-109610BE7B05}" destId="{408C6D2B-C54A-4C0C-95B3-BE69E6693201}" srcOrd="0" destOrd="0" presId="urn:microsoft.com/office/officeart/2005/8/layout/hierarchy3"/>
    <dgm:cxn modelId="{7FC675FA-E03B-4E8B-AD0B-D6E8572FDCBE}" srcId="{52554AD9-6A93-41BC-B62E-F37D87934F61}" destId="{EFB73CD9-8117-46D9-80FA-0895AD49E2F8}" srcOrd="1" destOrd="0" parTransId="{BC82375D-C878-4D6D-BD12-1016395C439E}" sibTransId="{4056CA3C-9B7A-4DC2-8696-A51D47B77199}"/>
    <dgm:cxn modelId="{EA937D7A-35DC-4763-9CF2-4747C9B9C8AE}" type="presOf" srcId="{EFB73CD9-8117-46D9-80FA-0895AD49E2F8}" destId="{C27BEAB9-682A-4361-8298-A1BF213EF586}" srcOrd="0" destOrd="0" presId="urn:microsoft.com/office/officeart/2005/8/layout/hierarchy3"/>
    <dgm:cxn modelId="{9BAF1521-E2CC-4BBF-A90D-A6BFF70FEC81}" type="presOf" srcId="{CDC0DEF7-7291-4463-BACD-28567B8F7BD4}" destId="{85A0B514-0CFA-42DF-B9DF-0177FA045181}" srcOrd="1" destOrd="0" presId="urn:microsoft.com/office/officeart/2005/8/layout/hierarchy3"/>
    <dgm:cxn modelId="{E2AB53E1-E6D1-4364-921D-5D847826DCD0}" srcId="{EF795C43-E3C0-4F36-AAEC-D691DEF5E04D}" destId="{CDC0DEF7-7291-4463-BACD-28567B8F7BD4}" srcOrd="1" destOrd="0" parTransId="{A71BBD21-F582-4B34-ABCE-B0E6A19058B6}" sibTransId="{7E072B32-CFD6-4F7C-94EB-8E02263BD054}"/>
    <dgm:cxn modelId="{07D4AFAB-AC67-4C3F-9595-FC0A6846E74C}" type="presOf" srcId="{52554AD9-6A93-41BC-B62E-F37D87934F61}" destId="{5567BF51-C457-4A24-A01C-774127E195F9}" srcOrd="1" destOrd="0" presId="urn:microsoft.com/office/officeart/2005/8/layout/hierarchy3"/>
    <dgm:cxn modelId="{65B3A183-C4F5-4279-AA4F-1C2560830307}" type="presOf" srcId="{CDC0DEF7-7291-4463-BACD-28567B8F7BD4}" destId="{97FEC24A-A4D3-45B6-9740-13D47889CA98}" srcOrd="0" destOrd="0" presId="urn:microsoft.com/office/officeart/2005/8/layout/hierarchy3"/>
    <dgm:cxn modelId="{65BCF257-DAA0-4BBF-8E67-F4254C0C0133}" srcId="{CDC0DEF7-7291-4463-BACD-28567B8F7BD4}" destId="{48230553-3065-4D7D-92CB-109610BE7B05}" srcOrd="1" destOrd="0" parTransId="{554BAA5D-4C90-4B2B-8A32-D8F2F354030C}" sibTransId="{38418237-BDF7-48C3-93E5-2DDFCBFBA23D}"/>
    <dgm:cxn modelId="{145EF3A5-6A55-4706-9A82-29741E177390}" srcId="{52554AD9-6A93-41BC-B62E-F37D87934F61}" destId="{B4B8DA90-8E04-4776-ADBC-23E57279D594}" srcOrd="0" destOrd="0" parTransId="{2E55F9D3-DE87-4D0D-B2A9-58BD2AE2A131}" sibTransId="{EA4B9542-D2DB-4256-8F7C-50F6AD62888A}"/>
    <dgm:cxn modelId="{C539786C-CE5B-4333-A346-BB8A9C69963F}" srcId="{EF795C43-E3C0-4F36-AAEC-D691DEF5E04D}" destId="{52554AD9-6A93-41BC-B62E-F37D87934F61}" srcOrd="0" destOrd="0" parTransId="{EDE6C665-0BC9-46F5-9889-1F40CBF16977}" sibTransId="{52AEC7D4-AA0C-4D8E-9D54-5A6170189AC2}"/>
    <dgm:cxn modelId="{9BC636C3-921F-4422-8CA7-519958383B2C}" type="presOf" srcId="{2E55F9D3-DE87-4D0D-B2A9-58BD2AE2A131}" destId="{280AC13D-5D07-4220-BA3B-A1E7576FFA27}" srcOrd="0" destOrd="0" presId="urn:microsoft.com/office/officeart/2005/8/layout/hierarchy3"/>
    <dgm:cxn modelId="{CA6A4CD2-EF2B-47F2-81BC-4F1ECABFB1E7}" type="presOf" srcId="{11DCA640-62E9-4471-A4EA-FDAA9913F530}" destId="{A606DF73-4F26-4553-961E-EC347F5B4FE7}" srcOrd="0" destOrd="0" presId="urn:microsoft.com/office/officeart/2005/8/layout/hierarchy3"/>
    <dgm:cxn modelId="{6FAB3479-FCE4-4AEB-B79F-FB33FAB7539D}" type="presOf" srcId="{EF795C43-E3C0-4F36-AAEC-D691DEF5E04D}" destId="{CC0087B1-ACB6-4FEC-AD9B-174C34A5465B}" srcOrd="0" destOrd="0" presId="urn:microsoft.com/office/officeart/2005/8/layout/hierarchy3"/>
    <dgm:cxn modelId="{73444AB4-E837-4B28-AF9D-442866449853}" type="presOf" srcId="{554BAA5D-4C90-4B2B-8A32-D8F2F354030C}" destId="{00043646-FDED-4DE4-8B8C-A76AE415D98C}" srcOrd="0" destOrd="0" presId="urn:microsoft.com/office/officeart/2005/8/layout/hierarchy3"/>
    <dgm:cxn modelId="{C3A3B4E0-B888-4320-9B8D-7C88BC1713E2}" srcId="{CDC0DEF7-7291-4463-BACD-28567B8F7BD4}" destId="{11DCA640-62E9-4471-A4EA-FDAA9913F530}" srcOrd="0" destOrd="0" parTransId="{A0C3A2D0-016E-480C-B50B-F950EAC451C6}" sibTransId="{8AD4AD9B-ED09-4064-B888-82408C7C2155}"/>
    <dgm:cxn modelId="{5888F047-7684-4DE5-9D25-D63B14F6CDF3}" type="presOf" srcId="{B4B8DA90-8E04-4776-ADBC-23E57279D594}" destId="{1E23C1DE-3DB1-41D7-8631-244349F4DE6C}" srcOrd="0" destOrd="0" presId="urn:microsoft.com/office/officeart/2005/8/layout/hierarchy3"/>
    <dgm:cxn modelId="{373B179D-CF6A-4318-A9B5-DD5CB5105341}" type="presOf" srcId="{BC82375D-C878-4D6D-BD12-1016395C439E}" destId="{9C8655F9-D161-4D95-8901-5C80CFD1FF76}" srcOrd="0" destOrd="0" presId="urn:microsoft.com/office/officeart/2005/8/layout/hierarchy3"/>
    <dgm:cxn modelId="{2E244D9E-ED86-40A0-9E12-5D1ED7CF7274}" type="presOf" srcId="{52554AD9-6A93-41BC-B62E-F37D87934F61}" destId="{21F156A4-CC66-4DD3-96D0-93A03539E612}" srcOrd="0" destOrd="0" presId="urn:microsoft.com/office/officeart/2005/8/layout/hierarchy3"/>
    <dgm:cxn modelId="{5DF19EA6-90DF-4284-9996-D7C5FED07F02}" type="presParOf" srcId="{CC0087B1-ACB6-4FEC-AD9B-174C34A5465B}" destId="{E2D1FE6A-B115-4F14-9A9A-E0539A9B88C8}" srcOrd="0" destOrd="0" presId="urn:microsoft.com/office/officeart/2005/8/layout/hierarchy3"/>
    <dgm:cxn modelId="{84133A66-4B5E-43AF-B1D4-5AE4ADB34F40}" type="presParOf" srcId="{E2D1FE6A-B115-4F14-9A9A-E0539A9B88C8}" destId="{9F7ED979-1E8A-450E-A9C2-6A951C230CB0}" srcOrd="0" destOrd="0" presId="urn:microsoft.com/office/officeart/2005/8/layout/hierarchy3"/>
    <dgm:cxn modelId="{3C84168B-1264-4C6E-B3FB-494F6E55AC06}" type="presParOf" srcId="{9F7ED979-1E8A-450E-A9C2-6A951C230CB0}" destId="{21F156A4-CC66-4DD3-96D0-93A03539E612}" srcOrd="0" destOrd="0" presId="urn:microsoft.com/office/officeart/2005/8/layout/hierarchy3"/>
    <dgm:cxn modelId="{16737508-9E70-44C3-8860-6EDFD8D23A1F}" type="presParOf" srcId="{9F7ED979-1E8A-450E-A9C2-6A951C230CB0}" destId="{5567BF51-C457-4A24-A01C-774127E195F9}" srcOrd="1" destOrd="0" presId="urn:microsoft.com/office/officeart/2005/8/layout/hierarchy3"/>
    <dgm:cxn modelId="{FD3977B5-A9D7-46EA-9920-D46D59554622}" type="presParOf" srcId="{E2D1FE6A-B115-4F14-9A9A-E0539A9B88C8}" destId="{2C2C7989-02B5-4DC5-9C64-6842E390AA09}" srcOrd="1" destOrd="0" presId="urn:microsoft.com/office/officeart/2005/8/layout/hierarchy3"/>
    <dgm:cxn modelId="{7B3BEDB2-1DBC-4E3E-9631-5ED2132F33DF}" type="presParOf" srcId="{2C2C7989-02B5-4DC5-9C64-6842E390AA09}" destId="{280AC13D-5D07-4220-BA3B-A1E7576FFA27}" srcOrd="0" destOrd="0" presId="urn:microsoft.com/office/officeart/2005/8/layout/hierarchy3"/>
    <dgm:cxn modelId="{2491E8E5-5003-4D7A-8355-436021D2FC62}" type="presParOf" srcId="{2C2C7989-02B5-4DC5-9C64-6842E390AA09}" destId="{1E23C1DE-3DB1-41D7-8631-244349F4DE6C}" srcOrd="1" destOrd="0" presId="urn:microsoft.com/office/officeart/2005/8/layout/hierarchy3"/>
    <dgm:cxn modelId="{4C2E60D3-9496-4084-AED9-5AEF09D0CAE2}" type="presParOf" srcId="{2C2C7989-02B5-4DC5-9C64-6842E390AA09}" destId="{9C8655F9-D161-4D95-8901-5C80CFD1FF76}" srcOrd="2" destOrd="0" presId="urn:microsoft.com/office/officeart/2005/8/layout/hierarchy3"/>
    <dgm:cxn modelId="{0CA725A7-B51D-4789-8244-3F7DD466B97E}" type="presParOf" srcId="{2C2C7989-02B5-4DC5-9C64-6842E390AA09}" destId="{C27BEAB9-682A-4361-8298-A1BF213EF586}" srcOrd="3" destOrd="0" presId="urn:microsoft.com/office/officeart/2005/8/layout/hierarchy3"/>
    <dgm:cxn modelId="{C06B62E5-1BDF-4208-8A26-502198E8379C}" type="presParOf" srcId="{CC0087B1-ACB6-4FEC-AD9B-174C34A5465B}" destId="{99633AF8-8E6C-41F8-B1DE-068F91312375}" srcOrd="1" destOrd="0" presId="urn:microsoft.com/office/officeart/2005/8/layout/hierarchy3"/>
    <dgm:cxn modelId="{5F265DA6-F72D-4E55-9179-4EB6B4E72868}" type="presParOf" srcId="{99633AF8-8E6C-41F8-B1DE-068F91312375}" destId="{879D9A71-F6CE-4229-9300-C28B5B0C800B}" srcOrd="0" destOrd="0" presId="urn:microsoft.com/office/officeart/2005/8/layout/hierarchy3"/>
    <dgm:cxn modelId="{5447A632-2509-4DE7-8225-D56BDEE0D03F}" type="presParOf" srcId="{879D9A71-F6CE-4229-9300-C28B5B0C800B}" destId="{97FEC24A-A4D3-45B6-9740-13D47889CA98}" srcOrd="0" destOrd="0" presId="urn:microsoft.com/office/officeart/2005/8/layout/hierarchy3"/>
    <dgm:cxn modelId="{6AC280AE-5142-4B5D-A4C9-E957DBE23BD6}" type="presParOf" srcId="{879D9A71-F6CE-4229-9300-C28B5B0C800B}" destId="{85A0B514-0CFA-42DF-B9DF-0177FA045181}" srcOrd="1" destOrd="0" presId="urn:microsoft.com/office/officeart/2005/8/layout/hierarchy3"/>
    <dgm:cxn modelId="{17D7BE7F-CD05-4A43-A61D-36196EAC4C72}" type="presParOf" srcId="{99633AF8-8E6C-41F8-B1DE-068F91312375}" destId="{E9611CB2-2516-4CDD-B92C-7F3190E88E0F}" srcOrd="1" destOrd="0" presId="urn:microsoft.com/office/officeart/2005/8/layout/hierarchy3"/>
    <dgm:cxn modelId="{2CA11966-A64E-44B7-8F17-874EA7A071DA}" type="presParOf" srcId="{E9611CB2-2516-4CDD-B92C-7F3190E88E0F}" destId="{096DD3E1-3269-4176-A9D3-2330C6FE70D2}" srcOrd="0" destOrd="0" presId="urn:microsoft.com/office/officeart/2005/8/layout/hierarchy3"/>
    <dgm:cxn modelId="{F5810302-9744-4987-A7B3-EAC322457ECE}" type="presParOf" srcId="{E9611CB2-2516-4CDD-B92C-7F3190E88E0F}" destId="{A606DF73-4F26-4553-961E-EC347F5B4FE7}" srcOrd="1" destOrd="0" presId="urn:microsoft.com/office/officeart/2005/8/layout/hierarchy3"/>
    <dgm:cxn modelId="{CBF48F29-8401-41F0-87F4-20FF51DD7ADC}" type="presParOf" srcId="{E9611CB2-2516-4CDD-B92C-7F3190E88E0F}" destId="{00043646-FDED-4DE4-8B8C-A76AE415D98C}" srcOrd="2" destOrd="0" presId="urn:microsoft.com/office/officeart/2005/8/layout/hierarchy3"/>
    <dgm:cxn modelId="{C09810F3-1501-471D-A344-E4A2E325E4D2}" type="presParOf" srcId="{E9611CB2-2516-4CDD-B92C-7F3190E88E0F}" destId="{408C6D2B-C54A-4C0C-95B3-BE69E6693201}" srcOrd="3" destOrd="0" presId="urn:microsoft.com/office/officeart/2005/8/layout/hierarchy3"/>
  </dgm:cxnLst>
  <dgm:bg>
    <a:solidFill>
      <a:schemeClr val="tx2">
        <a:lumMod val="9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E7F6B77-BE2B-45AB-9907-5FD47E45B34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pPr rtl="1"/>
          <a:endParaRPr lang="ar-SA"/>
        </a:p>
      </dgm:t>
    </dgm:pt>
    <dgm:pt modelId="{D6ED437C-09A7-4D55-86D8-A49C851B590A}">
      <dgm:prSet phldrT="[نص]" custT="1"/>
      <dgm:spPr/>
      <dgm:t>
        <a:bodyPr/>
        <a:lstStyle/>
        <a:p>
          <a:pPr rtl="1"/>
          <a:r>
            <a:rPr lang="ar-SA" sz="4000" dirty="0" smtClean="0">
              <a:solidFill>
                <a:srgbClr val="FFC000"/>
              </a:solidFill>
              <a:cs typeface="DecoType Naskh Extensions" panose="02010400000000000000" pitchFamily="2" charset="-78"/>
            </a:rPr>
            <a:t>القوانين</a:t>
          </a:r>
          <a:r>
            <a:rPr lang="ar-SA" sz="2400" dirty="0" smtClean="0"/>
            <a:t> </a:t>
          </a:r>
          <a:endParaRPr lang="ar-SA" sz="2400" dirty="0"/>
        </a:p>
      </dgm:t>
    </dgm:pt>
    <dgm:pt modelId="{C3523AAA-F494-41B7-8CDD-57129E07FD02}" type="parTrans" cxnId="{221A68BA-5FCF-414A-9FD3-66392EE17E1E}">
      <dgm:prSet/>
      <dgm:spPr/>
      <dgm:t>
        <a:bodyPr/>
        <a:lstStyle/>
        <a:p>
          <a:pPr rtl="1"/>
          <a:endParaRPr lang="ar-SA"/>
        </a:p>
      </dgm:t>
    </dgm:pt>
    <dgm:pt modelId="{9028D764-DC11-4F2C-B156-B027289CA9F6}" type="sibTrans" cxnId="{221A68BA-5FCF-414A-9FD3-66392EE17E1E}">
      <dgm:prSet/>
      <dgm:spPr/>
      <dgm:t>
        <a:bodyPr/>
        <a:lstStyle/>
        <a:p>
          <a:pPr rtl="1"/>
          <a:endParaRPr lang="ar-SA"/>
        </a:p>
      </dgm:t>
    </dgm:pt>
    <dgm:pt modelId="{BD3D30AA-4726-44B7-BC53-6B604522785D}">
      <dgm:prSet phldrT="[نص]" custT="1"/>
      <dgm:spPr/>
      <dgm:t>
        <a:bodyPr/>
        <a:lstStyle/>
        <a:p>
          <a:pPr rtl="1"/>
          <a:r>
            <a:rPr lang="ar-SA" sz="2800" dirty="0" smtClean="0">
              <a:solidFill>
                <a:srgbClr val="7030A0"/>
              </a:solidFill>
              <a:latin typeface="Arial" panose="020B0604020202020204" pitchFamily="34" charset="0"/>
              <a:cs typeface="Arial" panose="020B0604020202020204" pitchFamily="34" charset="0"/>
            </a:rPr>
            <a:t>حالة العبيد </a:t>
          </a:r>
        </a:p>
        <a:p>
          <a:pPr rtl="1"/>
          <a:r>
            <a:rPr lang="ar-SA" sz="2800" dirty="0" smtClean="0">
              <a:solidFill>
                <a:srgbClr val="7030A0"/>
              </a:solidFill>
              <a:latin typeface="Arial" panose="020B0604020202020204" pitchFamily="34" charset="0"/>
              <a:cs typeface="Arial" panose="020B0604020202020204" pitchFamily="34" charset="0"/>
            </a:rPr>
            <a:t>فقد تشمل الاحكام عقوبات جسدية تصل الى الاعدام </a:t>
          </a:r>
          <a:endParaRPr lang="ar-SA" sz="2800" dirty="0">
            <a:solidFill>
              <a:srgbClr val="7030A0"/>
            </a:solidFill>
            <a:latin typeface="Arial" panose="020B0604020202020204" pitchFamily="34" charset="0"/>
            <a:cs typeface="Arial" panose="020B0604020202020204" pitchFamily="34" charset="0"/>
          </a:endParaRPr>
        </a:p>
      </dgm:t>
    </dgm:pt>
    <dgm:pt modelId="{C60DD3ED-72EE-4E05-874E-93EC6B7C80DA}" type="parTrans" cxnId="{3E51340F-5054-4B27-9DC2-2BDAD998DAD3}">
      <dgm:prSet/>
      <dgm:spPr/>
      <dgm:t>
        <a:bodyPr/>
        <a:lstStyle/>
        <a:p>
          <a:pPr rtl="1"/>
          <a:endParaRPr lang="ar-SA"/>
        </a:p>
      </dgm:t>
    </dgm:pt>
    <dgm:pt modelId="{E4120E62-775A-43D7-A4AD-CF741B697AD2}" type="sibTrans" cxnId="{3E51340F-5054-4B27-9DC2-2BDAD998DAD3}">
      <dgm:prSet/>
      <dgm:spPr/>
      <dgm:t>
        <a:bodyPr/>
        <a:lstStyle/>
        <a:p>
          <a:pPr rtl="1"/>
          <a:endParaRPr lang="ar-SA"/>
        </a:p>
      </dgm:t>
    </dgm:pt>
    <dgm:pt modelId="{2F1FD912-9CC6-4DBF-B0B5-BD93A2FDD7C4}">
      <dgm:prSet phldrT="[نص]" custT="1"/>
      <dgm:spPr/>
      <dgm:t>
        <a:bodyPr/>
        <a:lstStyle/>
        <a:p>
          <a:pPr rtl="1"/>
          <a:r>
            <a:rPr lang="ar-SA" sz="2400" dirty="0" smtClean="0">
              <a:latin typeface="Arial" panose="020B0604020202020204" pitchFamily="34" charset="0"/>
              <a:cs typeface="Arial" panose="020B0604020202020204" pitchFamily="34" charset="0"/>
            </a:rPr>
            <a:t>تفرق بين حدوث الذنب عن عمد وبين حدوثه عن غير عمد </a:t>
          </a:r>
          <a:endParaRPr lang="ar-SA" sz="2400" dirty="0">
            <a:latin typeface="Arial" panose="020B0604020202020204" pitchFamily="34" charset="0"/>
            <a:cs typeface="Arial" panose="020B0604020202020204" pitchFamily="34" charset="0"/>
          </a:endParaRPr>
        </a:p>
      </dgm:t>
    </dgm:pt>
    <dgm:pt modelId="{D17827E7-5815-4C7C-AEF5-B7AFD97161B1}" type="parTrans" cxnId="{501588E5-39DE-4E4B-A95E-47C76D0519C5}">
      <dgm:prSet/>
      <dgm:spPr/>
      <dgm:t>
        <a:bodyPr/>
        <a:lstStyle/>
        <a:p>
          <a:pPr rtl="1"/>
          <a:endParaRPr lang="ar-SA"/>
        </a:p>
      </dgm:t>
    </dgm:pt>
    <dgm:pt modelId="{1A7DB9CE-3E95-4C02-A14F-EC08EAB2E921}" type="sibTrans" cxnId="{501588E5-39DE-4E4B-A95E-47C76D0519C5}">
      <dgm:prSet/>
      <dgm:spPr/>
      <dgm:t>
        <a:bodyPr/>
        <a:lstStyle/>
        <a:p>
          <a:pPr rtl="1"/>
          <a:endParaRPr lang="ar-SA"/>
        </a:p>
      </dgm:t>
    </dgm:pt>
    <dgm:pt modelId="{BD34B4AD-B602-4EAB-A3F8-48E9FBD9B3D2}">
      <dgm:prSet phldrT="[نص]" custT="1"/>
      <dgm:spPr/>
      <dgm:t>
        <a:bodyPr/>
        <a:lstStyle/>
        <a:p>
          <a:pPr rtl="1"/>
          <a:r>
            <a:rPr lang="ar-SA" sz="2400" dirty="0" smtClean="0">
              <a:latin typeface="Arial" panose="020B0604020202020204" pitchFamily="34" charset="0"/>
              <a:cs typeface="Arial" panose="020B0604020202020204" pitchFamily="34" charset="0"/>
            </a:rPr>
            <a:t>كما كانت تعتبر حدوث جريمة في مكان ما واختفاء المجرم به أمر يعاقب عليه اهل المكان الذين يعتبرون مسؤولين عن حدوث الجرم في مكانهم</a:t>
          </a:r>
          <a:r>
            <a:rPr lang="ar-SA" sz="2400" dirty="0" smtClean="0"/>
            <a:t> </a:t>
          </a:r>
          <a:endParaRPr lang="ar-SA" sz="2400" dirty="0"/>
        </a:p>
      </dgm:t>
    </dgm:pt>
    <dgm:pt modelId="{79C772F0-0D5D-40B9-AB42-3DAE94DA2CF5}" type="parTrans" cxnId="{B068FE46-7035-462F-B9AF-421736750BC4}">
      <dgm:prSet/>
      <dgm:spPr/>
      <dgm:t>
        <a:bodyPr/>
        <a:lstStyle/>
        <a:p>
          <a:pPr rtl="1"/>
          <a:endParaRPr lang="ar-SA"/>
        </a:p>
      </dgm:t>
    </dgm:pt>
    <dgm:pt modelId="{CC16A855-3AA3-40D7-9F6C-813304C58772}" type="sibTrans" cxnId="{B068FE46-7035-462F-B9AF-421736750BC4}">
      <dgm:prSet/>
      <dgm:spPr/>
      <dgm:t>
        <a:bodyPr/>
        <a:lstStyle/>
        <a:p>
          <a:pPr rtl="1"/>
          <a:endParaRPr lang="ar-SA"/>
        </a:p>
      </dgm:t>
    </dgm:pt>
    <dgm:pt modelId="{635FCD5F-A4C7-4AA8-AC23-ABCF3D254FA7}">
      <dgm:prSet custT="1"/>
      <dgm:spPr/>
      <dgm:t>
        <a:bodyPr/>
        <a:lstStyle/>
        <a:p>
          <a:pPr rtl="1"/>
          <a:r>
            <a:rPr lang="ar-SA" sz="2800" dirty="0" smtClean="0">
              <a:solidFill>
                <a:srgbClr val="7030A0"/>
              </a:solidFill>
              <a:latin typeface="Arial" panose="020B0604020202020204" pitchFamily="34" charset="0"/>
              <a:cs typeface="Arial" panose="020B0604020202020204" pitchFamily="34" charset="0"/>
            </a:rPr>
            <a:t>حالة الاحرار المذنبين على تكليفيهم برد الشيء إلى أصله أو بالتعويض </a:t>
          </a:r>
        </a:p>
      </dgm:t>
    </dgm:pt>
    <dgm:pt modelId="{AE5D304E-E6CF-4D30-A633-77C6762873A8}" type="parTrans" cxnId="{F3124D97-41A0-4409-8485-A84DCDC4DA16}">
      <dgm:prSet/>
      <dgm:spPr/>
      <dgm:t>
        <a:bodyPr/>
        <a:lstStyle/>
        <a:p>
          <a:pPr rtl="1"/>
          <a:endParaRPr lang="ar-SA"/>
        </a:p>
      </dgm:t>
    </dgm:pt>
    <dgm:pt modelId="{A57FDBB4-C55E-40F2-9730-03688B0BB0EA}" type="sibTrans" cxnId="{F3124D97-41A0-4409-8485-A84DCDC4DA16}">
      <dgm:prSet/>
      <dgm:spPr/>
      <dgm:t>
        <a:bodyPr/>
        <a:lstStyle/>
        <a:p>
          <a:pPr rtl="1"/>
          <a:endParaRPr lang="ar-SA"/>
        </a:p>
      </dgm:t>
    </dgm:pt>
    <dgm:pt modelId="{68FDB18B-9091-43A8-BB50-9399D980B46B}" type="pres">
      <dgm:prSet presAssocID="{7E7F6B77-BE2B-45AB-9907-5FD47E45B34D}" presName="hierChild1" presStyleCnt="0">
        <dgm:presLayoutVars>
          <dgm:orgChart val="1"/>
          <dgm:chPref val="1"/>
          <dgm:dir/>
          <dgm:animOne val="branch"/>
          <dgm:animLvl val="lvl"/>
          <dgm:resizeHandles/>
        </dgm:presLayoutVars>
      </dgm:prSet>
      <dgm:spPr/>
      <dgm:t>
        <a:bodyPr/>
        <a:lstStyle/>
        <a:p>
          <a:pPr rtl="1"/>
          <a:endParaRPr lang="ar-SA"/>
        </a:p>
      </dgm:t>
    </dgm:pt>
    <dgm:pt modelId="{8FA4A858-D11B-45EC-8CD1-5981B5535FA5}" type="pres">
      <dgm:prSet presAssocID="{D6ED437C-09A7-4D55-86D8-A49C851B590A}" presName="hierRoot1" presStyleCnt="0">
        <dgm:presLayoutVars>
          <dgm:hierBranch val="init"/>
        </dgm:presLayoutVars>
      </dgm:prSet>
      <dgm:spPr/>
    </dgm:pt>
    <dgm:pt modelId="{EB52961C-A7E4-4B27-BDE9-40B89583E5ED}" type="pres">
      <dgm:prSet presAssocID="{D6ED437C-09A7-4D55-86D8-A49C851B590A}" presName="rootComposite1" presStyleCnt="0"/>
      <dgm:spPr/>
    </dgm:pt>
    <dgm:pt modelId="{6637B725-7C0F-47D6-B52E-A6E505DB059D}" type="pres">
      <dgm:prSet presAssocID="{D6ED437C-09A7-4D55-86D8-A49C851B590A}" presName="rootText1" presStyleLbl="node0" presStyleIdx="0" presStyleCnt="1" custScaleX="199940" custScaleY="153885">
        <dgm:presLayoutVars>
          <dgm:chPref val="3"/>
        </dgm:presLayoutVars>
      </dgm:prSet>
      <dgm:spPr/>
      <dgm:t>
        <a:bodyPr/>
        <a:lstStyle/>
        <a:p>
          <a:pPr rtl="1"/>
          <a:endParaRPr lang="ar-SA"/>
        </a:p>
      </dgm:t>
    </dgm:pt>
    <dgm:pt modelId="{E55F5915-DFB7-4F03-9013-A5DB7D3CCBEF}" type="pres">
      <dgm:prSet presAssocID="{D6ED437C-09A7-4D55-86D8-A49C851B590A}" presName="rootConnector1" presStyleLbl="node1" presStyleIdx="0" presStyleCnt="0"/>
      <dgm:spPr/>
      <dgm:t>
        <a:bodyPr/>
        <a:lstStyle/>
        <a:p>
          <a:pPr rtl="1"/>
          <a:endParaRPr lang="ar-SA"/>
        </a:p>
      </dgm:t>
    </dgm:pt>
    <dgm:pt modelId="{17D6B166-20A9-4C06-9955-DF9F7213BFAD}" type="pres">
      <dgm:prSet presAssocID="{D6ED437C-09A7-4D55-86D8-A49C851B590A}" presName="hierChild2" presStyleCnt="0"/>
      <dgm:spPr/>
    </dgm:pt>
    <dgm:pt modelId="{F20BB829-271D-429E-A9E0-B44CEF23B7D8}" type="pres">
      <dgm:prSet presAssocID="{AE5D304E-E6CF-4D30-A633-77C6762873A8}" presName="Name37" presStyleLbl="parChTrans1D2" presStyleIdx="0" presStyleCnt="4"/>
      <dgm:spPr/>
      <dgm:t>
        <a:bodyPr/>
        <a:lstStyle/>
        <a:p>
          <a:pPr rtl="1"/>
          <a:endParaRPr lang="ar-SA"/>
        </a:p>
      </dgm:t>
    </dgm:pt>
    <dgm:pt modelId="{D2B4CCE2-43D9-44A1-BF24-17BC1B614908}" type="pres">
      <dgm:prSet presAssocID="{635FCD5F-A4C7-4AA8-AC23-ABCF3D254FA7}" presName="hierRoot2" presStyleCnt="0">
        <dgm:presLayoutVars>
          <dgm:hierBranch val="init"/>
        </dgm:presLayoutVars>
      </dgm:prSet>
      <dgm:spPr/>
    </dgm:pt>
    <dgm:pt modelId="{1AAF5AE3-7E55-4DFA-B00E-92C0B24C3FC6}" type="pres">
      <dgm:prSet presAssocID="{635FCD5F-A4C7-4AA8-AC23-ABCF3D254FA7}" presName="rootComposite" presStyleCnt="0"/>
      <dgm:spPr/>
    </dgm:pt>
    <dgm:pt modelId="{476B63B8-C7B6-49C4-90A4-AC68847611CA}" type="pres">
      <dgm:prSet presAssocID="{635FCD5F-A4C7-4AA8-AC23-ABCF3D254FA7}" presName="rootText" presStyleLbl="node2" presStyleIdx="0" presStyleCnt="4" custScaleX="147843" custScaleY="318590">
        <dgm:presLayoutVars>
          <dgm:chPref val="3"/>
        </dgm:presLayoutVars>
      </dgm:prSet>
      <dgm:spPr/>
      <dgm:t>
        <a:bodyPr/>
        <a:lstStyle/>
        <a:p>
          <a:pPr rtl="1"/>
          <a:endParaRPr lang="ar-SA"/>
        </a:p>
      </dgm:t>
    </dgm:pt>
    <dgm:pt modelId="{B0F92A14-04CB-4871-8ACF-F4AEA24ECB93}" type="pres">
      <dgm:prSet presAssocID="{635FCD5F-A4C7-4AA8-AC23-ABCF3D254FA7}" presName="rootConnector" presStyleLbl="node2" presStyleIdx="0" presStyleCnt="4"/>
      <dgm:spPr/>
      <dgm:t>
        <a:bodyPr/>
        <a:lstStyle/>
        <a:p>
          <a:pPr rtl="1"/>
          <a:endParaRPr lang="ar-SA"/>
        </a:p>
      </dgm:t>
    </dgm:pt>
    <dgm:pt modelId="{3AA88647-E3ED-4B3F-94B8-F6DD00BE14CE}" type="pres">
      <dgm:prSet presAssocID="{635FCD5F-A4C7-4AA8-AC23-ABCF3D254FA7}" presName="hierChild4" presStyleCnt="0"/>
      <dgm:spPr/>
    </dgm:pt>
    <dgm:pt modelId="{0C87F9EF-DAD9-4AF8-9287-C89166B83AC5}" type="pres">
      <dgm:prSet presAssocID="{635FCD5F-A4C7-4AA8-AC23-ABCF3D254FA7}" presName="hierChild5" presStyleCnt="0"/>
      <dgm:spPr/>
    </dgm:pt>
    <dgm:pt modelId="{381E84B1-0A8E-4AC9-803B-121A9A807740}" type="pres">
      <dgm:prSet presAssocID="{C60DD3ED-72EE-4E05-874E-93EC6B7C80DA}" presName="Name37" presStyleLbl="parChTrans1D2" presStyleIdx="1" presStyleCnt="4"/>
      <dgm:spPr/>
      <dgm:t>
        <a:bodyPr/>
        <a:lstStyle/>
        <a:p>
          <a:pPr rtl="1"/>
          <a:endParaRPr lang="ar-SA"/>
        </a:p>
      </dgm:t>
    </dgm:pt>
    <dgm:pt modelId="{EFB96D98-FDBD-4D69-A1DC-BC5DBA74AE2D}" type="pres">
      <dgm:prSet presAssocID="{BD3D30AA-4726-44B7-BC53-6B604522785D}" presName="hierRoot2" presStyleCnt="0">
        <dgm:presLayoutVars>
          <dgm:hierBranch val="init"/>
        </dgm:presLayoutVars>
      </dgm:prSet>
      <dgm:spPr/>
    </dgm:pt>
    <dgm:pt modelId="{FC9EA6F6-C417-4FE9-8F13-E23D3F6DAE24}" type="pres">
      <dgm:prSet presAssocID="{BD3D30AA-4726-44B7-BC53-6B604522785D}" presName="rootComposite" presStyleCnt="0"/>
      <dgm:spPr/>
    </dgm:pt>
    <dgm:pt modelId="{58AC1C0A-20DB-413B-A574-AD5932FEBC40}" type="pres">
      <dgm:prSet presAssocID="{BD3D30AA-4726-44B7-BC53-6B604522785D}" presName="rootText" presStyleLbl="node2" presStyleIdx="1" presStyleCnt="4" custScaleX="155416" custScaleY="324106">
        <dgm:presLayoutVars>
          <dgm:chPref val="3"/>
        </dgm:presLayoutVars>
      </dgm:prSet>
      <dgm:spPr/>
      <dgm:t>
        <a:bodyPr/>
        <a:lstStyle/>
        <a:p>
          <a:pPr rtl="1"/>
          <a:endParaRPr lang="ar-SA"/>
        </a:p>
      </dgm:t>
    </dgm:pt>
    <dgm:pt modelId="{55CFDFB6-9CEE-4C79-BFF9-D69C712F71D6}" type="pres">
      <dgm:prSet presAssocID="{BD3D30AA-4726-44B7-BC53-6B604522785D}" presName="rootConnector" presStyleLbl="node2" presStyleIdx="1" presStyleCnt="4"/>
      <dgm:spPr/>
      <dgm:t>
        <a:bodyPr/>
        <a:lstStyle/>
        <a:p>
          <a:pPr rtl="1"/>
          <a:endParaRPr lang="ar-SA"/>
        </a:p>
      </dgm:t>
    </dgm:pt>
    <dgm:pt modelId="{0ECEBBEC-6DFC-49F5-BBBE-F2235A4F358F}" type="pres">
      <dgm:prSet presAssocID="{BD3D30AA-4726-44B7-BC53-6B604522785D}" presName="hierChild4" presStyleCnt="0"/>
      <dgm:spPr/>
    </dgm:pt>
    <dgm:pt modelId="{EE9863F2-4572-4C59-AD5A-33C8A74A8423}" type="pres">
      <dgm:prSet presAssocID="{BD3D30AA-4726-44B7-BC53-6B604522785D}" presName="hierChild5" presStyleCnt="0"/>
      <dgm:spPr/>
    </dgm:pt>
    <dgm:pt modelId="{1763EC2D-44E7-400B-B518-DC400EB792A7}" type="pres">
      <dgm:prSet presAssocID="{D17827E7-5815-4C7C-AEF5-B7AFD97161B1}" presName="Name37" presStyleLbl="parChTrans1D2" presStyleIdx="2" presStyleCnt="4"/>
      <dgm:spPr/>
      <dgm:t>
        <a:bodyPr/>
        <a:lstStyle/>
        <a:p>
          <a:pPr rtl="1"/>
          <a:endParaRPr lang="ar-SA"/>
        </a:p>
      </dgm:t>
    </dgm:pt>
    <dgm:pt modelId="{F79A7B0A-6AF2-4A15-A500-A4CBECC31294}" type="pres">
      <dgm:prSet presAssocID="{2F1FD912-9CC6-4DBF-B0B5-BD93A2FDD7C4}" presName="hierRoot2" presStyleCnt="0">
        <dgm:presLayoutVars>
          <dgm:hierBranch val="init"/>
        </dgm:presLayoutVars>
      </dgm:prSet>
      <dgm:spPr/>
    </dgm:pt>
    <dgm:pt modelId="{2D7F2F11-4CEA-486B-A947-C421C2CE1159}" type="pres">
      <dgm:prSet presAssocID="{2F1FD912-9CC6-4DBF-B0B5-BD93A2FDD7C4}" presName="rootComposite" presStyleCnt="0"/>
      <dgm:spPr/>
    </dgm:pt>
    <dgm:pt modelId="{50FA2573-4F39-4A27-85E1-C7E46CD9E67F}" type="pres">
      <dgm:prSet presAssocID="{2F1FD912-9CC6-4DBF-B0B5-BD93A2FDD7C4}" presName="rootText" presStyleLbl="node2" presStyleIdx="2" presStyleCnt="4" custScaleX="153718" custScaleY="308768">
        <dgm:presLayoutVars>
          <dgm:chPref val="3"/>
        </dgm:presLayoutVars>
      </dgm:prSet>
      <dgm:spPr/>
      <dgm:t>
        <a:bodyPr/>
        <a:lstStyle/>
        <a:p>
          <a:pPr rtl="1"/>
          <a:endParaRPr lang="ar-SA"/>
        </a:p>
      </dgm:t>
    </dgm:pt>
    <dgm:pt modelId="{C76ACA5F-EB06-4979-891C-F7452D7D1F40}" type="pres">
      <dgm:prSet presAssocID="{2F1FD912-9CC6-4DBF-B0B5-BD93A2FDD7C4}" presName="rootConnector" presStyleLbl="node2" presStyleIdx="2" presStyleCnt="4"/>
      <dgm:spPr/>
      <dgm:t>
        <a:bodyPr/>
        <a:lstStyle/>
        <a:p>
          <a:pPr rtl="1"/>
          <a:endParaRPr lang="ar-SA"/>
        </a:p>
      </dgm:t>
    </dgm:pt>
    <dgm:pt modelId="{D2D80C12-5465-4C69-8767-FECD7126535A}" type="pres">
      <dgm:prSet presAssocID="{2F1FD912-9CC6-4DBF-B0B5-BD93A2FDD7C4}" presName="hierChild4" presStyleCnt="0"/>
      <dgm:spPr/>
    </dgm:pt>
    <dgm:pt modelId="{A2170C13-B2CA-4899-A2E1-12638CA48D51}" type="pres">
      <dgm:prSet presAssocID="{2F1FD912-9CC6-4DBF-B0B5-BD93A2FDD7C4}" presName="hierChild5" presStyleCnt="0"/>
      <dgm:spPr/>
    </dgm:pt>
    <dgm:pt modelId="{B8113515-FFA1-4E18-9F0D-86F09ED840E3}" type="pres">
      <dgm:prSet presAssocID="{79C772F0-0D5D-40B9-AB42-3DAE94DA2CF5}" presName="Name37" presStyleLbl="parChTrans1D2" presStyleIdx="3" presStyleCnt="4"/>
      <dgm:spPr/>
      <dgm:t>
        <a:bodyPr/>
        <a:lstStyle/>
        <a:p>
          <a:pPr rtl="1"/>
          <a:endParaRPr lang="ar-SA"/>
        </a:p>
      </dgm:t>
    </dgm:pt>
    <dgm:pt modelId="{F9E5CA01-9081-42B8-81C1-36AC52CF23F5}" type="pres">
      <dgm:prSet presAssocID="{BD34B4AD-B602-4EAB-A3F8-48E9FBD9B3D2}" presName="hierRoot2" presStyleCnt="0">
        <dgm:presLayoutVars>
          <dgm:hierBranch val="init"/>
        </dgm:presLayoutVars>
      </dgm:prSet>
      <dgm:spPr/>
    </dgm:pt>
    <dgm:pt modelId="{0CD089F2-8B1C-4269-B414-2F5C1F9BA12A}" type="pres">
      <dgm:prSet presAssocID="{BD34B4AD-B602-4EAB-A3F8-48E9FBD9B3D2}" presName="rootComposite" presStyleCnt="0"/>
      <dgm:spPr/>
    </dgm:pt>
    <dgm:pt modelId="{74AF2131-6C19-4FAF-8D20-661D814EB993}" type="pres">
      <dgm:prSet presAssocID="{BD34B4AD-B602-4EAB-A3F8-48E9FBD9B3D2}" presName="rootText" presStyleLbl="node2" presStyleIdx="3" presStyleCnt="4" custScaleX="168955" custScaleY="549348">
        <dgm:presLayoutVars>
          <dgm:chPref val="3"/>
        </dgm:presLayoutVars>
      </dgm:prSet>
      <dgm:spPr/>
      <dgm:t>
        <a:bodyPr/>
        <a:lstStyle/>
        <a:p>
          <a:pPr rtl="1"/>
          <a:endParaRPr lang="ar-SA"/>
        </a:p>
      </dgm:t>
    </dgm:pt>
    <dgm:pt modelId="{04907435-9F97-4E85-9F5B-0E6665984576}" type="pres">
      <dgm:prSet presAssocID="{BD34B4AD-B602-4EAB-A3F8-48E9FBD9B3D2}" presName="rootConnector" presStyleLbl="node2" presStyleIdx="3" presStyleCnt="4"/>
      <dgm:spPr/>
      <dgm:t>
        <a:bodyPr/>
        <a:lstStyle/>
        <a:p>
          <a:pPr rtl="1"/>
          <a:endParaRPr lang="ar-SA"/>
        </a:p>
      </dgm:t>
    </dgm:pt>
    <dgm:pt modelId="{D07B6BFC-3DC7-4155-9490-CE7DA5666B46}" type="pres">
      <dgm:prSet presAssocID="{BD34B4AD-B602-4EAB-A3F8-48E9FBD9B3D2}" presName="hierChild4" presStyleCnt="0"/>
      <dgm:spPr/>
    </dgm:pt>
    <dgm:pt modelId="{E4C67D95-2EFF-4FCB-8D04-B876C2646563}" type="pres">
      <dgm:prSet presAssocID="{BD34B4AD-B602-4EAB-A3F8-48E9FBD9B3D2}" presName="hierChild5" presStyleCnt="0"/>
      <dgm:spPr/>
    </dgm:pt>
    <dgm:pt modelId="{7F1AA1C7-DFD1-45AB-A04F-9AD2F9AAFD6E}" type="pres">
      <dgm:prSet presAssocID="{D6ED437C-09A7-4D55-86D8-A49C851B590A}" presName="hierChild3" presStyleCnt="0"/>
      <dgm:spPr/>
    </dgm:pt>
  </dgm:ptLst>
  <dgm:cxnLst>
    <dgm:cxn modelId="{ACBAD90F-FDAD-4A81-9CDD-5DC95D8B76FB}" type="presOf" srcId="{7E7F6B77-BE2B-45AB-9907-5FD47E45B34D}" destId="{68FDB18B-9091-43A8-BB50-9399D980B46B}" srcOrd="0" destOrd="0" presId="urn:microsoft.com/office/officeart/2005/8/layout/orgChart1"/>
    <dgm:cxn modelId="{B7482476-9DE8-4223-BCAD-9ED90E93AB91}" type="presOf" srcId="{BD34B4AD-B602-4EAB-A3F8-48E9FBD9B3D2}" destId="{74AF2131-6C19-4FAF-8D20-661D814EB993}" srcOrd="0" destOrd="0" presId="urn:microsoft.com/office/officeart/2005/8/layout/orgChart1"/>
    <dgm:cxn modelId="{F3124D97-41A0-4409-8485-A84DCDC4DA16}" srcId="{D6ED437C-09A7-4D55-86D8-A49C851B590A}" destId="{635FCD5F-A4C7-4AA8-AC23-ABCF3D254FA7}" srcOrd="0" destOrd="0" parTransId="{AE5D304E-E6CF-4D30-A633-77C6762873A8}" sibTransId="{A57FDBB4-C55E-40F2-9730-03688B0BB0EA}"/>
    <dgm:cxn modelId="{2706D168-3998-4F7F-AF65-F7E0D6A2BA0E}" type="presOf" srcId="{D17827E7-5815-4C7C-AEF5-B7AFD97161B1}" destId="{1763EC2D-44E7-400B-B518-DC400EB792A7}" srcOrd="0" destOrd="0" presId="urn:microsoft.com/office/officeart/2005/8/layout/orgChart1"/>
    <dgm:cxn modelId="{042FD660-7615-45FB-9BEA-FE78E3D402AA}" type="presOf" srcId="{2F1FD912-9CC6-4DBF-B0B5-BD93A2FDD7C4}" destId="{50FA2573-4F39-4A27-85E1-C7E46CD9E67F}" srcOrd="0" destOrd="0" presId="urn:microsoft.com/office/officeart/2005/8/layout/orgChart1"/>
    <dgm:cxn modelId="{616F59F1-EABF-43DF-919C-DA6B34A9023A}" type="presOf" srcId="{AE5D304E-E6CF-4D30-A633-77C6762873A8}" destId="{F20BB829-271D-429E-A9E0-B44CEF23B7D8}" srcOrd="0" destOrd="0" presId="urn:microsoft.com/office/officeart/2005/8/layout/orgChart1"/>
    <dgm:cxn modelId="{CDDB6370-F4DF-47BA-97B4-294D894C7051}" type="presOf" srcId="{BD3D30AA-4726-44B7-BC53-6B604522785D}" destId="{58AC1C0A-20DB-413B-A574-AD5932FEBC40}" srcOrd="0" destOrd="0" presId="urn:microsoft.com/office/officeart/2005/8/layout/orgChart1"/>
    <dgm:cxn modelId="{AC9C7F9F-7996-4B83-8F38-EFCAF2A56F04}" type="presOf" srcId="{BD3D30AA-4726-44B7-BC53-6B604522785D}" destId="{55CFDFB6-9CEE-4C79-BFF9-D69C712F71D6}" srcOrd="1" destOrd="0" presId="urn:microsoft.com/office/officeart/2005/8/layout/orgChart1"/>
    <dgm:cxn modelId="{06BA7194-0300-4CE0-9FA0-BC2FE370F2B6}" type="presOf" srcId="{635FCD5F-A4C7-4AA8-AC23-ABCF3D254FA7}" destId="{B0F92A14-04CB-4871-8ACF-F4AEA24ECB93}" srcOrd="1" destOrd="0" presId="urn:microsoft.com/office/officeart/2005/8/layout/orgChart1"/>
    <dgm:cxn modelId="{A3D7E713-29D3-45BC-BF81-19349120F10E}" type="presOf" srcId="{D6ED437C-09A7-4D55-86D8-A49C851B590A}" destId="{6637B725-7C0F-47D6-B52E-A6E505DB059D}" srcOrd="0" destOrd="0" presId="urn:microsoft.com/office/officeart/2005/8/layout/orgChart1"/>
    <dgm:cxn modelId="{221A68BA-5FCF-414A-9FD3-66392EE17E1E}" srcId="{7E7F6B77-BE2B-45AB-9907-5FD47E45B34D}" destId="{D6ED437C-09A7-4D55-86D8-A49C851B590A}" srcOrd="0" destOrd="0" parTransId="{C3523AAA-F494-41B7-8CDD-57129E07FD02}" sibTransId="{9028D764-DC11-4F2C-B156-B027289CA9F6}"/>
    <dgm:cxn modelId="{2ECBDC58-CF59-4BD4-B06A-3F3B733BB145}" type="presOf" srcId="{79C772F0-0D5D-40B9-AB42-3DAE94DA2CF5}" destId="{B8113515-FFA1-4E18-9F0D-86F09ED840E3}" srcOrd="0" destOrd="0" presId="urn:microsoft.com/office/officeart/2005/8/layout/orgChart1"/>
    <dgm:cxn modelId="{FD74EA19-4752-4F9C-978C-CA9EA0A05769}" type="presOf" srcId="{C60DD3ED-72EE-4E05-874E-93EC6B7C80DA}" destId="{381E84B1-0A8E-4AC9-803B-121A9A807740}" srcOrd="0" destOrd="0" presId="urn:microsoft.com/office/officeart/2005/8/layout/orgChart1"/>
    <dgm:cxn modelId="{3E51340F-5054-4B27-9DC2-2BDAD998DAD3}" srcId="{D6ED437C-09A7-4D55-86D8-A49C851B590A}" destId="{BD3D30AA-4726-44B7-BC53-6B604522785D}" srcOrd="1" destOrd="0" parTransId="{C60DD3ED-72EE-4E05-874E-93EC6B7C80DA}" sibTransId="{E4120E62-775A-43D7-A4AD-CF741B697AD2}"/>
    <dgm:cxn modelId="{501588E5-39DE-4E4B-A95E-47C76D0519C5}" srcId="{D6ED437C-09A7-4D55-86D8-A49C851B590A}" destId="{2F1FD912-9CC6-4DBF-B0B5-BD93A2FDD7C4}" srcOrd="2" destOrd="0" parTransId="{D17827E7-5815-4C7C-AEF5-B7AFD97161B1}" sibTransId="{1A7DB9CE-3E95-4C02-A14F-EC08EAB2E921}"/>
    <dgm:cxn modelId="{419FCEA7-BE08-42EF-8983-5741A510390A}" type="presOf" srcId="{BD34B4AD-B602-4EAB-A3F8-48E9FBD9B3D2}" destId="{04907435-9F97-4E85-9F5B-0E6665984576}" srcOrd="1" destOrd="0" presId="urn:microsoft.com/office/officeart/2005/8/layout/orgChart1"/>
    <dgm:cxn modelId="{8586C516-6971-4E5B-A337-7ABC349EA6EB}" type="presOf" srcId="{D6ED437C-09A7-4D55-86D8-A49C851B590A}" destId="{E55F5915-DFB7-4F03-9013-A5DB7D3CCBEF}" srcOrd="1" destOrd="0" presId="urn:microsoft.com/office/officeart/2005/8/layout/orgChart1"/>
    <dgm:cxn modelId="{14F75A76-6BBB-4A79-9D73-4C62E1EB7A12}" type="presOf" srcId="{635FCD5F-A4C7-4AA8-AC23-ABCF3D254FA7}" destId="{476B63B8-C7B6-49C4-90A4-AC68847611CA}" srcOrd="0" destOrd="0" presId="urn:microsoft.com/office/officeart/2005/8/layout/orgChart1"/>
    <dgm:cxn modelId="{076F56B0-B511-45AF-98EA-C9D1BBFC6D97}" type="presOf" srcId="{2F1FD912-9CC6-4DBF-B0B5-BD93A2FDD7C4}" destId="{C76ACA5F-EB06-4979-891C-F7452D7D1F40}" srcOrd="1" destOrd="0" presId="urn:microsoft.com/office/officeart/2005/8/layout/orgChart1"/>
    <dgm:cxn modelId="{B068FE46-7035-462F-B9AF-421736750BC4}" srcId="{D6ED437C-09A7-4D55-86D8-A49C851B590A}" destId="{BD34B4AD-B602-4EAB-A3F8-48E9FBD9B3D2}" srcOrd="3" destOrd="0" parTransId="{79C772F0-0D5D-40B9-AB42-3DAE94DA2CF5}" sibTransId="{CC16A855-3AA3-40D7-9F6C-813304C58772}"/>
    <dgm:cxn modelId="{16756BFA-EEB4-410C-8EA2-6B1CF8CD991A}" type="presParOf" srcId="{68FDB18B-9091-43A8-BB50-9399D980B46B}" destId="{8FA4A858-D11B-45EC-8CD1-5981B5535FA5}" srcOrd="0" destOrd="0" presId="urn:microsoft.com/office/officeart/2005/8/layout/orgChart1"/>
    <dgm:cxn modelId="{2FFE4705-417E-4A24-9FDB-E67133FC9BFC}" type="presParOf" srcId="{8FA4A858-D11B-45EC-8CD1-5981B5535FA5}" destId="{EB52961C-A7E4-4B27-BDE9-40B89583E5ED}" srcOrd="0" destOrd="0" presId="urn:microsoft.com/office/officeart/2005/8/layout/orgChart1"/>
    <dgm:cxn modelId="{C8325F61-D6AD-4FEF-B1C1-5A37244EBBCA}" type="presParOf" srcId="{EB52961C-A7E4-4B27-BDE9-40B89583E5ED}" destId="{6637B725-7C0F-47D6-B52E-A6E505DB059D}" srcOrd="0" destOrd="0" presId="urn:microsoft.com/office/officeart/2005/8/layout/orgChart1"/>
    <dgm:cxn modelId="{DBA4B1CF-FA0E-4BF3-ACBB-D684D6484163}" type="presParOf" srcId="{EB52961C-A7E4-4B27-BDE9-40B89583E5ED}" destId="{E55F5915-DFB7-4F03-9013-A5DB7D3CCBEF}" srcOrd="1" destOrd="0" presId="urn:microsoft.com/office/officeart/2005/8/layout/orgChart1"/>
    <dgm:cxn modelId="{C93D40DC-C668-4000-BB41-0B0D3727F57F}" type="presParOf" srcId="{8FA4A858-D11B-45EC-8CD1-5981B5535FA5}" destId="{17D6B166-20A9-4C06-9955-DF9F7213BFAD}" srcOrd="1" destOrd="0" presId="urn:microsoft.com/office/officeart/2005/8/layout/orgChart1"/>
    <dgm:cxn modelId="{B04CA383-2AF0-49A8-A4BA-C905A38B3EE6}" type="presParOf" srcId="{17D6B166-20A9-4C06-9955-DF9F7213BFAD}" destId="{F20BB829-271D-429E-A9E0-B44CEF23B7D8}" srcOrd="0" destOrd="0" presId="urn:microsoft.com/office/officeart/2005/8/layout/orgChart1"/>
    <dgm:cxn modelId="{2D2B0718-D14F-45C8-BE5A-3D89DE8D226C}" type="presParOf" srcId="{17D6B166-20A9-4C06-9955-DF9F7213BFAD}" destId="{D2B4CCE2-43D9-44A1-BF24-17BC1B614908}" srcOrd="1" destOrd="0" presId="urn:microsoft.com/office/officeart/2005/8/layout/orgChart1"/>
    <dgm:cxn modelId="{C17184EF-3063-435A-9403-D6082E1B9DCE}" type="presParOf" srcId="{D2B4CCE2-43D9-44A1-BF24-17BC1B614908}" destId="{1AAF5AE3-7E55-4DFA-B00E-92C0B24C3FC6}" srcOrd="0" destOrd="0" presId="urn:microsoft.com/office/officeart/2005/8/layout/orgChart1"/>
    <dgm:cxn modelId="{382AFDB3-D8ED-481E-B883-386917CEA262}" type="presParOf" srcId="{1AAF5AE3-7E55-4DFA-B00E-92C0B24C3FC6}" destId="{476B63B8-C7B6-49C4-90A4-AC68847611CA}" srcOrd="0" destOrd="0" presId="urn:microsoft.com/office/officeart/2005/8/layout/orgChart1"/>
    <dgm:cxn modelId="{945FBA91-56B4-496D-9FE6-20C931561975}" type="presParOf" srcId="{1AAF5AE3-7E55-4DFA-B00E-92C0B24C3FC6}" destId="{B0F92A14-04CB-4871-8ACF-F4AEA24ECB93}" srcOrd="1" destOrd="0" presId="urn:microsoft.com/office/officeart/2005/8/layout/orgChart1"/>
    <dgm:cxn modelId="{6222AAA2-9FAA-4668-BE02-C05DAFFCC38E}" type="presParOf" srcId="{D2B4CCE2-43D9-44A1-BF24-17BC1B614908}" destId="{3AA88647-E3ED-4B3F-94B8-F6DD00BE14CE}" srcOrd="1" destOrd="0" presId="urn:microsoft.com/office/officeart/2005/8/layout/orgChart1"/>
    <dgm:cxn modelId="{A5B749DA-A93B-4684-A3A7-DF8BBA70011C}" type="presParOf" srcId="{D2B4CCE2-43D9-44A1-BF24-17BC1B614908}" destId="{0C87F9EF-DAD9-4AF8-9287-C89166B83AC5}" srcOrd="2" destOrd="0" presId="urn:microsoft.com/office/officeart/2005/8/layout/orgChart1"/>
    <dgm:cxn modelId="{7A5D1D13-59E3-48BA-B6EB-18881B486F09}" type="presParOf" srcId="{17D6B166-20A9-4C06-9955-DF9F7213BFAD}" destId="{381E84B1-0A8E-4AC9-803B-121A9A807740}" srcOrd="2" destOrd="0" presId="urn:microsoft.com/office/officeart/2005/8/layout/orgChart1"/>
    <dgm:cxn modelId="{4EF15ABC-4B45-4D26-902B-B0E7F67063E9}" type="presParOf" srcId="{17D6B166-20A9-4C06-9955-DF9F7213BFAD}" destId="{EFB96D98-FDBD-4D69-A1DC-BC5DBA74AE2D}" srcOrd="3" destOrd="0" presId="urn:microsoft.com/office/officeart/2005/8/layout/orgChart1"/>
    <dgm:cxn modelId="{56896159-63E0-4A5D-A4CE-60A5832D9A4F}" type="presParOf" srcId="{EFB96D98-FDBD-4D69-A1DC-BC5DBA74AE2D}" destId="{FC9EA6F6-C417-4FE9-8F13-E23D3F6DAE24}" srcOrd="0" destOrd="0" presId="urn:microsoft.com/office/officeart/2005/8/layout/orgChart1"/>
    <dgm:cxn modelId="{F3A33516-ABD7-412E-9E41-5D46D30D292B}" type="presParOf" srcId="{FC9EA6F6-C417-4FE9-8F13-E23D3F6DAE24}" destId="{58AC1C0A-20DB-413B-A574-AD5932FEBC40}" srcOrd="0" destOrd="0" presId="urn:microsoft.com/office/officeart/2005/8/layout/orgChart1"/>
    <dgm:cxn modelId="{8F2A51D9-B07E-4FF4-9518-71AB6C95B9A7}" type="presParOf" srcId="{FC9EA6F6-C417-4FE9-8F13-E23D3F6DAE24}" destId="{55CFDFB6-9CEE-4C79-BFF9-D69C712F71D6}" srcOrd="1" destOrd="0" presId="urn:microsoft.com/office/officeart/2005/8/layout/orgChart1"/>
    <dgm:cxn modelId="{3EAFEB9E-31BE-492D-B7CD-53009EDF02EA}" type="presParOf" srcId="{EFB96D98-FDBD-4D69-A1DC-BC5DBA74AE2D}" destId="{0ECEBBEC-6DFC-49F5-BBBE-F2235A4F358F}" srcOrd="1" destOrd="0" presId="urn:microsoft.com/office/officeart/2005/8/layout/orgChart1"/>
    <dgm:cxn modelId="{F3845045-3E3E-4025-868C-90EB1EE62C44}" type="presParOf" srcId="{EFB96D98-FDBD-4D69-A1DC-BC5DBA74AE2D}" destId="{EE9863F2-4572-4C59-AD5A-33C8A74A8423}" srcOrd="2" destOrd="0" presId="urn:microsoft.com/office/officeart/2005/8/layout/orgChart1"/>
    <dgm:cxn modelId="{A501C37B-7A6D-4916-BFF5-EA3A7B6F064B}" type="presParOf" srcId="{17D6B166-20A9-4C06-9955-DF9F7213BFAD}" destId="{1763EC2D-44E7-400B-B518-DC400EB792A7}" srcOrd="4" destOrd="0" presId="urn:microsoft.com/office/officeart/2005/8/layout/orgChart1"/>
    <dgm:cxn modelId="{1DD7DBA0-BBF1-4EE4-8F64-25D312E002D2}" type="presParOf" srcId="{17D6B166-20A9-4C06-9955-DF9F7213BFAD}" destId="{F79A7B0A-6AF2-4A15-A500-A4CBECC31294}" srcOrd="5" destOrd="0" presId="urn:microsoft.com/office/officeart/2005/8/layout/orgChart1"/>
    <dgm:cxn modelId="{F41AD025-5B09-4418-8ACA-64352A88F3C2}" type="presParOf" srcId="{F79A7B0A-6AF2-4A15-A500-A4CBECC31294}" destId="{2D7F2F11-4CEA-486B-A947-C421C2CE1159}" srcOrd="0" destOrd="0" presId="urn:microsoft.com/office/officeart/2005/8/layout/orgChart1"/>
    <dgm:cxn modelId="{49BA6309-DEBA-4689-88C9-76E00C9CC961}" type="presParOf" srcId="{2D7F2F11-4CEA-486B-A947-C421C2CE1159}" destId="{50FA2573-4F39-4A27-85E1-C7E46CD9E67F}" srcOrd="0" destOrd="0" presId="urn:microsoft.com/office/officeart/2005/8/layout/orgChart1"/>
    <dgm:cxn modelId="{2861789D-5F86-480E-82D2-3A7F97C718E1}" type="presParOf" srcId="{2D7F2F11-4CEA-486B-A947-C421C2CE1159}" destId="{C76ACA5F-EB06-4979-891C-F7452D7D1F40}" srcOrd="1" destOrd="0" presId="urn:microsoft.com/office/officeart/2005/8/layout/orgChart1"/>
    <dgm:cxn modelId="{3D0F4598-0DB1-448E-9376-739396E10C72}" type="presParOf" srcId="{F79A7B0A-6AF2-4A15-A500-A4CBECC31294}" destId="{D2D80C12-5465-4C69-8767-FECD7126535A}" srcOrd="1" destOrd="0" presId="urn:microsoft.com/office/officeart/2005/8/layout/orgChart1"/>
    <dgm:cxn modelId="{5240BB2C-4A12-4222-B16E-5716EA34E957}" type="presParOf" srcId="{F79A7B0A-6AF2-4A15-A500-A4CBECC31294}" destId="{A2170C13-B2CA-4899-A2E1-12638CA48D51}" srcOrd="2" destOrd="0" presId="urn:microsoft.com/office/officeart/2005/8/layout/orgChart1"/>
    <dgm:cxn modelId="{C817414A-16D6-429E-A720-DB831007E958}" type="presParOf" srcId="{17D6B166-20A9-4C06-9955-DF9F7213BFAD}" destId="{B8113515-FFA1-4E18-9F0D-86F09ED840E3}" srcOrd="6" destOrd="0" presId="urn:microsoft.com/office/officeart/2005/8/layout/orgChart1"/>
    <dgm:cxn modelId="{F95DC6DC-5E13-4A0E-BBC5-D98CB7024542}" type="presParOf" srcId="{17D6B166-20A9-4C06-9955-DF9F7213BFAD}" destId="{F9E5CA01-9081-42B8-81C1-36AC52CF23F5}" srcOrd="7" destOrd="0" presId="urn:microsoft.com/office/officeart/2005/8/layout/orgChart1"/>
    <dgm:cxn modelId="{95328DEA-6C7B-4393-87B3-E00AD4B1316D}" type="presParOf" srcId="{F9E5CA01-9081-42B8-81C1-36AC52CF23F5}" destId="{0CD089F2-8B1C-4269-B414-2F5C1F9BA12A}" srcOrd="0" destOrd="0" presId="urn:microsoft.com/office/officeart/2005/8/layout/orgChart1"/>
    <dgm:cxn modelId="{7642C87F-2DA2-4C0C-A683-8EE1AE3136A3}" type="presParOf" srcId="{0CD089F2-8B1C-4269-B414-2F5C1F9BA12A}" destId="{74AF2131-6C19-4FAF-8D20-661D814EB993}" srcOrd="0" destOrd="0" presId="urn:microsoft.com/office/officeart/2005/8/layout/orgChart1"/>
    <dgm:cxn modelId="{968BF4BA-DE8E-45A5-9C19-AAAFC7DAD7AC}" type="presParOf" srcId="{0CD089F2-8B1C-4269-B414-2F5C1F9BA12A}" destId="{04907435-9F97-4E85-9F5B-0E6665984576}" srcOrd="1" destOrd="0" presId="urn:microsoft.com/office/officeart/2005/8/layout/orgChart1"/>
    <dgm:cxn modelId="{BE1F3CB1-C666-4C3B-A704-A3FAEF2D9FCF}" type="presParOf" srcId="{F9E5CA01-9081-42B8-81C1-36AC52CF23F5}" destId="{D07B6BFC-3DC7-4155-9490-CE7DA5666B46}" srcOrd="1" destOrd="0" presId="urn:microsoft.com/office/officeart/2005/8/layout/orgChart1"/>
    <dgm:cxn modelId="{28358600-4525-4238-9B78-22EEAEF3EC6C}" type="presParOf" srcId="{F9E5CA01-9081-42B8-81C1-36AC52CF23F5}" destId="{E4C67D95-2EFF-4FCB-8D04-B876C2646563}" srcOrd="2" destOrd="0" presId="urn:microsoft.com/office/officeart/2005/8/layout/orgChart1"/>
    <dgm:cxn modelId="{4E760958-076E-451C-B63B-FF3AB2F924E3}" type="presParOf" srcId="{8FA4A858-D11B-45EC-8CD1-5981B5535FA5}" destId="{7F1AA1C7-DFD1-45AB-A04F-9AD2F9AAFD6E}" srcOrd="2" destOrd="0" presId="urn:microsoft.com/office/officeart/2005/8/layout/orgChart1"/>
  </dgm:cxnLst>
  <dgm:bg>
    <a:solidFill>
      <a:schemeClr val="accent4">
        <a:lumMod val="60000"/>
        <a:lumOff val="4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A38CA7D-C7F7-4871-8854-183DF003CEF9}" type="doc">
      <dgm:prSet loTypeId="urn:microsoft.com/office/officeart/2005/8/layout/pyramid2" loCatId="pyramid" qsTypeId="urn:microsoft.com/office/officeart/2005/8/quickstyle/simple1" qsCatId="simple" csTypeId="urn:microsoft.com/office/officeart/2005/8/colors/accent1_2" csCatId="accent1" phldr="1"/>
      <dgm:spPr/>
    </dgm:pt>
    <dgm:pt modelId="{D22A7EF1-CEB8-42CE-BDA4-79351D52DA21}">
      <dgm:prSet phldrT="[نص]" custT="1"/>
      <dgm:spPr/>
      <dgm:t>
        <a:bodyPr/>
        <a:lstStyle/>
        <a:p>
          <a:pPr rtl="1"/>
          <a:r>
            <a:rPr lang="ar-SA" sz="2800" dirty="0" smtClean="0"/>
            <a:t>النواحي العسكرية </a:t>
          </a:r>
          <a:endParaRPr lang="ar-SA" sz="2800" dirty="0"/>
        </a:p>
      </dgm:t>
    </dgm:pt>
    <dgm:pt modelId="{AE0684B0-FE70-47EE-A5CD-31BFC3CA2FB4}" type="parTrans" cxnId="{193DBC01-4311-46A9-B007-697A1B46A885}">
      <dgm:prSet/>
      <dgm:spPr/>
      <dgm:t>
        <a:bodyPr/>
        <a:lstStyle/>
        <a:p>
          <a:pPr rtl="1"/>
          <a:endParaRPr lang="ar-SA"/>
        </a:p>
      </dgm:t>
    </dgm:pt>
    <dgm:pt modelId="{7F1B774C-90CF-44B0-8E66-16BA0D281AF7}" type="sibTrans" cxnId="{193DBC01-4311-46A9-B007-697A1B46A885}">
      <dgm:prSet/>
      <dgm:spPr/>
      <dgm:t>
        <a:bodyPr/>
        <a:lstStyle/>
        <a:p>
          <a:pPr rtl="1"/>
          <a:endParaRPr lang="ar-SA"/>
        </a:p>
      </dgm:t>
    </dgm:pt>
    <dgm:pt modelId="{19F53C7F-9958-4E7E-A86D-27F037DD4BD9}">
      <dgm:prSet phldrT="[نص]" custT="1"/>
      <dgm:spPr/>
      <dgm:t>
        <a:bodyPr/>
        <a:lstStyle/>
        <a:p>
          <a:pPr rtl="1"/>
          <a:r>
            <a:rPr lang="ar-SA" sz="2000" dirty="0" smtClean="0">
              <a:solidFill>
                <a:srgbClr val="0070C0"/>
              </a:solidFill>
            </a:rPr>
            <a:t>مشاة الجيش الحيثي </a:t>
          </a:r>
        </a:p>
        <a:p>
          <a:pPr rtl="1"/>
          <a:r>
            <a:rPr lang="ar-SA" sz="1600" dirty="0" smtClean="0"/>
            <a:t>اكثر عدداً من جنود مركباته، ومع هذا فإنهم كانوا يقومون بدور ثانوي في الميادين المفتوحة </a:t>
          </a:r>
          <a:endParaRPr lang="ar-SA" sz="1600" dirty="0"/>
        </a:p>
      </dgm:t>
    </dgm:pt>
    <dgm:pt modelId="{70DBAF96-5DCB-4287-ADEE-612E11943419}" type="parTrans" cxnId="{1B4E4853-BE2B-43C8-A9F2-CC3F76D17B4C}">
      <dgm:prSet/>
      <dgm:spPr/>
      <dgm:t>
        <a:bodyPr/>
        <a:lstStyle/>
        <a:p>
          <a:pPr rtl="1"/>
          <a:endParaRPr lang="ar-SA"/>
        </a:p>
      </dgm:t>
    </dgm:pt>
    <dgm:pt modelId="{709AF84E-F01C-4A98-A81A-9A3AEA8EA90B}" type="sibTrans" cxnId="{1B4E4853-BE2B-43C8-A9F2-CC3F76D17B4C}">
      <dgm:prSet/>
      <dgm:spPr/>
      <dgm:t>
        <a:bodyPr/>
        <a:lstStyle/>
        <a:p>
          <a:pPr rtl="1"/>
          <a:endParaRPr lang="ar-SA"/>
        </a:p>
      </dgm:t>
    </dgm:pt>
    <dgm:pt modelId="{8D2EFA29-13E1-4188-91C2-3F78126D903C}">
      <dgm:prSet phldrT="[نص]" custT="1"/>
      <dgm:spPr/>
      <dgm:t>
        <a:bodyPr/>
        <a:lstStyle/>
        <a:p>
          <a:pPr rtl="1"/>
          <a:r>
            <a:rPr lang="ar-SA" sz="2000" dirty="0" smtClean="0">
              <a:solidFill>
                <a:srgbClr val="0070C0"/>
              </a:solidFill>
            </a:rPr>
            <a:t>المركبات الحيثيية</a:t>
          </a:r>
        </a:p>
        <a:p>
          <a:pPr rtl="1"/>
          <a:r>
            <a:rPr lang="ar-SA" sz="1600" dirty="0" smtClean="0"/>
            <a:t>كانت تختلف في شكلها اختلافاً بسيطاً عن المركبات المصرية  </a:t>
          </a:r>
        </a:p>
        <a:p>
          <a:pPr rtl="1"/>
          <a:endParaRPr lang="ar-SA" sz="1600" dirty="0"/>
        </a:p>
      </dgm:t>
    </dgm:pt>
    <dgm:pt modelId="{77F18BE2-B813-464C-955A-03F2B85C0156}" type="parTrans" cxnId="{7052E1AC-688E-408F-8B91-8E50C81E0D8F}">
      <dgm:prSet/>
      <dgm:spPr/>
      <dgm:t>
        <a:bodyPr/>
        <a:lstStyle/>
        <a:p>
          <a:pPr rtl="1"/>
          <a:endParaRPr lang="ar-SA"/>
        </a:p>
      </dgm:t>
    </dgm:pt>
    <dgm:pt modelId="{6339012F-FCE4-4917-B69C-A9458A3CF52E}" type="sibTrans" cxnId="{7052E1AC-688E-408F-8B91-8E50C81E0D8F}">
      <dgm:prSet/>
      <dgm:spPr/>
      <dgm:t>
        <a:bodyPr/>
        <a:lstStyle/>
        <a:p>
          <a:pPr rtl="1"/>
          <a:endParaRPr lang="ar-SA"/>
        </a:p>
      </dgm:t>
    </dgm:pt>
    <dgm:pt modelId="{44768D2C-D358-41CF-BDE8-DC5D708B3955}" type="pres">
      <dgm:prSet presAssocID="{4A38CA7D-C7F7-4871-8854-183DF003CEF9}" presName="compositeShape" presStyleCnt="0">
        <dgm:presLayoutVars>
          <dgm:dir/>
          <dgm:resizeHandles/>
        </dgm:presLayoutVars>
      </dgm:prSet>
      <dgm:spPr/>
    </dgm:pt>
    <dgm:pt modelId="{D544918E-4296-4B02-8835-BF5523DEB089}" type="pres">
      <dgm:prSet presAssocID="{4A38CA7D-C7F7-4871-8854-183DF003CEF9}" presName="pyramid" presStyleLbl="node1" presStyleIdx="0" presStyleCnt="1"/>
      <dgm:spPr/>
    </dgm:pt>
    <dgm:pt modelId="{665970CE-144B-4AEE-A22F-A0BB3307469B}" type="pres">
      <dgm:prSet presAssocID="{4A38CA7D-C7F7-4871-8854-183DF003CEF9}" presName="theList" presStyleCnt="0"/>
      <dgm:spPr/>
    </dgm:pt>
    <dgm:pt modelId="{84E210EC-9F7E-4C79-997F-E4A19D0361BB}" type="pres">
      <dgm:prSet presAssocID="{D22A7EF1-CEB8-42CE-BDA4-79351D52DA21}" presName="aNode" presStyleLbl="fgAcc1" presStyleIdx="0" presStyleCnt="3">
        <dgm:presLayoutVars>
          <dgm:bulletEnabled val="1"/>
        </dgm:presLayoutVars>
      </dgm:prSet>
      <dgm:spPr/>
      <dgm:t>
        <a:bodyPr/>
        <a:lstStyle/>
        <a:p>
          <a:pPr rtl="1"/>
          <a:endParaRPr lang="ar-SA"/>
        </a:p>
      </dgm:t>
    </dgm:pt>
    <dgm:pt modelId="{B3AD8A09-0FEC-4EC9-B5B4-F732C75C55B8}" type="pres">
      <dgm:prSet presAssocID="{D22A7EF1-CEB8-42CE-BDA4-79351D52DA21}" presName="aSpace" presStyleCnt="0"/>
      <dgm:spPr/>
    </dgm:pt>
    <dgm:pt modelId="{A0AD1BB8-606D-4DA8-9451-FAD7EEC32068}" type="pres">
      <dgm:prSet presAssocID="{19F53C7F-9958-4E7E-A86D-27F037DD4BD9}" presName="aNode" presStyleLbl="fgAcc1" presStyleIdx="1" presStyleCnt="3" custScaleX="112074" custScaleY="125228">
        <dgm:presLayoutVars>
          <dgm:bulletEnabled val="1"/>
        </dgm:presLayoutVars>
      </dgm:prSet>
      <dgm:spPr/>
      <dgm:t>
        <a:bodyPr/>
        <a:lstStyle/>
        <a:p>
          <a:pPr rtl="1"/>
          <a:endParaRPr lang="ar-SA"/>
        </a:p>
      </dgm:t>
    </dgm:pt>
    <dgm:pt modelId="{6228391D-4D0B-44D7-90E5-D693A070348E}" type="pres">
      <dgm:prSet presAssocID="{19F53C7F-9958-4E7E-A86D-27F037DD4BD9}" presName="aSpace" presStyleCnt="0"/>
      <dgm:spPr/>
    </dgm:pt>
    <dgm:pt modelId="{EBAAAD6A-0038-4E00-BE3D-5D2062B88620}" type="pres">
      <dgm:prSet presAssocID="{8D2EFA29-13E1-4188-91C2-3F78126D903C}" presName="aNode" presStyleLbl="fgAcc1" presStyleIdx="2" presStyleCnt="3" custScaleX="123553" custScaleY="129830">
        <dgm:presLayoutVars>
          <dgm:bulletEnabled val="1"/>
        </dgm:presLayoutVars>
      </dgm:prSet>
      <dgm:spPr/>
      <dgm:t>
        <a:bodyPr/>
        <a:lstStyle/>
        <a:p>
          <a:pPr rtl="1"/>
          <a:endParaRPr lang="ar-SA"/>
        </a:p>
      </dgm:t>
    </dgm:pt>
    <dgm:pt modelId="{B1361D85-9B0C-43DC-AECB-F0995A32CA6A}" type="pres">
      <dgm:prSet presAssocID="{8D2EFA29-13E1-4188-91C2-3F78126D903C}" presName="aSpace" presStyleCnt="0"/>
      <dgm:spPr/>
    </dgm:pt>
  </dgm:ptLst>
  <dgm:cxnLst>
    <dgm:cxn modelId="{7052E1AC-688E-408F-8B91-8E50C81E0D8F}" srcId="{4A38CA7D-C7F7-4871-8854-183DF003CEF9}" destId="{8D2EFA29-13E1-4188-91C2-3F78126D903C}" srcOrd="2" destOrd="0" parTransId="{77F18BE2-B813-464C-955A-03F2B85C0156}" sibTransId="{6339012F-FCE4-4917-B69C-A9458A3CF52E}"/>
    <dgm:cxn modelId="{1B4E4853-BE2B-43C8-A9F2-CC3F76D17B4C}" srcId="{4A38CA7D-C7F7-4871-8854-183DF003CEF9}" destId="{19F53C7F-9958-4E7E-A86D-27F037DD4BD9}" srcOrd="1" destOrd="0" parTransId="{70DBAF96-5DCB-4287-ADEE-612E11943419}" sibTransId="{709AF84E-F01C-4A98-A81A-9A3AEA8EA90B}"/>
    <dgm:cxn modelId="{9BAD4579-54D8-4E12-B23D-4700B46220B7}" type="presOf" srcId="{19F53C7F-9958-4E7E-A86D-27F037DD4BD9}" destId="{A0AD1BB8-606D-4DA8-9451-FAD7EEC32068}" srcOrd="0" destOrd="0" presId="urn:microsoft.com/office/officeart/2005/8/layout/pyramid2"/>
    <dgm:cxn modelId="{193DBC01-4311-46A9-B007-697A1B46A885}" srcId="{4A38CA7D-C7F7-4871-8854-183DF003CEF9}" destId="{D22A7EF1-CEB8-42CE-BDA4-79351D52DA21}" srcOrd="0" destOrd="0" parTransId="{AE0684B0-FE70-47EE-A5CD-31BFC3CA2FB4}" sibTransId="{7F1B774C-90CF-44B0-8E66-16BA0D281AF7}"/>
    <dgm:cxn modelId="{C781E4F3-C072-4674-9CA2-C55388C45B30}" type="presOf" srcId="{D22A7EF1-CEB8-42CE-BDA4-79351D52DA21}" destId="{84E210EC-9F7E-4C79-997F-E4A19D0361BB}" srcOrd="0" destOrd="0" presId="urn:microsoft.com/office/officeart/2005/8/layout/pyramid2"/>
    <dgm:cxn modelId="{4A13920D-4A16-435F-8439-7BAE3E3E077C}" type="presOf" srcId="{4A38CA7D-C7F7-4871-8854-183DF003CEF9}" destId="{44768D2C-D358-41CF-BDE8-DC5D708B3955}" srcOrd="0" destOrd="0" presId="urn:microsoft.com/office/officeart/2005/8/layout/pyramid2"/>
    <dgm:cxn modelId="{498CC964-5A53-49F0-A39A-D0CD034024EC}" type="presOf" srcId="{8D2EFA29-13E1-4188-91C2-3F78126D903C}" destId="{EBAAAD6A-0038-4E00-BE3D-5D2062B88620}" srcOrd="0" destOrd="0" presId="urn:microsoft.com/office/officeart/2005/8/layout/pyramid2"/>
    <dgm:cxn modelId="{BDCB0DA3-DF03-4C11-A7D7-6F429DF02606}" type="presParOf" srcId="{44768D2C-D358-41CF-BDE8-DC5D708B3955}" destId="{D544918E-4296-4B02-8835-BF5523DEB089}" srcOrd="0" destOrd="0" presId="urn:microsoft.com/office/officeart/2005/8/layout/pyramid2"/>
    <dgm:cxn modelId="{447FA74A-A162-4FAF-B8B4-85838D68D157}" type="presParOf" srcId="{44768D2C-D358-41CF-BDE8-DC5D708B3955}" destId="{665970CE-144B-4AEE-A22F-A0BB3307469B}" srcOrd="1" destOrd="0" presId="urn:microsoft.com/office/officeart/2005/8/layout/pyramid2"/>
    <dgm:cxn modelId="{93CC0204-8E8D-4648-A725-DFCCF120692A}" type="presParOf" srcId="{665970CE-144B-4AEE-A22F-A0BB3307469B}" destId="{84E210EC-9F7E-4C79-997F-E4A19D0361BB}" srcOrd="0" destOrd="0" presId="urn:microsoft.com/office/officeart/2005/8/layout/pyramid2"/>
    <dgm:cxn modelId="{592CAA23-72AB-457C-A02B-3D2E5FA9CCA9}" type="presParOf" srcId="{665970CE-144B-4AEE-A22F-A0BB3307469B}" destId="{B3AD8A09-0FEC-4EC9-B5B4-F732C75C55B8}" srcOrd="1" destOrd="0" presId="urn:microsoft.com/office/officeart/2005/8/layout/pyramid2"/>
    <dgm:cxn modelId="{48B745C3-4A5A-4AFE-9198-32F372376174}" type="presParOf" srcId="{665970CE-144B-4AEE-A22F-A0BB3307469B}" destId="{A0AD1BB8-606D-4DA8-9451-FAD7EEC32068}" srcOrd="2" destOrd="0" presId="urn:microsoft.com/office/officeart/2005/8/layout/pyramid2"/>
    <dgm:cxn modelId="{9272BE56-B23D-4AC2-8815-A8D6269D9B6D}" type="presParOf" srcId="{665970CE-144B-4AEE-A22F-A0BB3307469B}" destId="{6228391D-4D0B-44D7-90E5-D693A070348E}" srcOrd="3" destOrd="0" presId="urn:microsoft.com/office/officeart/2005/8/layout/pyramid2"/>
    <dgm:cxn modelId="{83D8DC58-7938-405D-B186-6F8B41D65D8D}" type="presParOf" srcId="{665970CE-144B-4AEE-A22F-A0BB3307469B}" destId="{EBAAAD6A-0038-4E00-BE3D-5D2062B88620}" srcOrd="4" destOrd="0" presId="urn:microsoft.com/office/officeart/2005/8/layout/pyramid2"/>
    <dgm:cxn modelId="{42F8239C-4C87-4F41-9E53-CA80711FCD16}" type="presParOf" srcId="{665970CE-144B-4AEE-A22F-A0BB3307469B}" destId="{B1361D85-9B0C-43DC-AECB-F0995A32CA6A}" srcOrd="5" destOrd="0" presId="urn:microsoft.com/office/officeart/2005/8/layout/pyramid2"/>
  </dgm:cxnLst>
  <dgm:bg>
    <a:solidFill>
      <a:schemeClr val="tx1">
        <a:lumMod val="65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BD073E1-6BFB-42D3-8B7D-C8CAC13B7FBB}"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pPr rtl="1"/>
          <a:endParaRPr lang="ar-SA"/>
        </a:p>
      </dgm:t>
    </dgm:pt>
    <dgm:pt modelId="{E9DF320B-B94F-40C6-8568-77B07AADC32C}">
      <dgm:prSet phldrT="[نص]" custT="1"/>
      <dgm:spPr/>
      <dgm:t>
        <a:bodyPr/>
        <a:lstStyle/>
        <a:p>
          <a:pPr rtl="1"/>
          <a:r>
            <a:rPr lang="ar-SA" sz="4000" dirty="0" smtClean="0">
              <a:solidFill>
                <a:schemeClr val="accent6">
                  <a:lumMod val="75000"/>
                </a:schemeClr>
              </a:solidFill>
            </a:rPr>
            <a:t>فرقة المهمات</a:t>
          </a:r>
          <a:endParaRPr lang="ar-SA" sz="4000" dirty="0">
            <a:solidFill>
              <a:schemeClr val="accent6">
                <a:lumMod val="75000"/>
              </a:schemeClr>
            </a:solidFill>
          </a:endParaRPr>
        </a:p>
      </dgm:t>
    </dgm:pt>
    <dgm:pt modelId="{C7C16533-2A1B-4A6D-A42C-35F8B0F3D090}" type="parTrans" cxnId="{11A04846-ED37-4CF8-9F4D-1603F53F0DBF}">
      <dgm:prSet/>
      <dgm:spPr/>
      <dgm:t>
        <a:bodyPr/>
        <a:lstStyle/>
        <a:p>
          <a:pPr rtl="1"/>
          <a:endParaRPr lang="ar-SA"/>
        </a:p>
      </dgm:t>
    </dgm:pt>
    <dgm:pt modelId="{85A461FC-5372-4EC2-99B9-A670ED12A015}" type="sibTrans" cxnId="{11A04846-ED37-4CF8-9F4D-1603F53F0DBF}">
      <dgm:prSet/>
      <dgm:spPr/>
      <dgm:t>
        <a:bodyPr/>
        <a:lstStyle/>
        <a:p>
          <a:pPr rtl="1"/>
          <a:endParaRPr lang="ar-SA"/>
        </a:p>
      </dgm:t>
    </dgm:pt>
    <dgm:pt modelId="{0550A322-810A-423C-B22B-CDE65EE12071}">
      <dgm:prSet phldrT="[نص]" custT="1"/>
      <dgm:spPr/>
      <dgm:t>
        <a:bodyPr/>
        <a:lstStyle/>
        <a:p>
          <a:pPr rtl="1"/>
          <a:r>
            <a:rPr lang="ar-SA" sz="2800" dirty="0" smtClean="0">
              <a:solidFill>
                <a:schemeClr val="bg1"/>
              </a:solidFill>
              <a:latin typeface="Arial" panose="020B0604020202020204" pitchFamily="34" charset="0"/>
              <a:cs typeface="Arial" panose="020B0604020202020204" pitchFamily="34" charset="0"/>
            </a:rPr>
            <a:t>تتمثل في عربات ثقيلة ذات أربع عجلات تجرها الثيران وعدد من الحمير المحملة بالأثقال وقد ورد في النصوص الحيثية ما يدل على وجود جنود للعمار وكان الامر لا يخلوا دائماً من وجود عدد من الجنود المرتزقة .  </a:t>
          </a:r>
          <a:endParaRPr lang="ar-SA" sz="2800" dirty="0">
            <a:solidFill>
              <a:schemeClr val="bg1"/>
            </a:solidFill>
            <a:latin typeface="Arial" panose="020B0604020202020204" pitchFamily="34" charset="0"/>
            <a:cs typeface="Arial" panose="020B0604020202020204" pitchFamily="34" charset="0"/>
          </a:endParaRPr>
        </a:p>
      </dgm:t>
    </dgm:pt>
    <dgm:pt modelId="{D2F0B4C3-E620-45BD-B893-44D492B86AA8}" type="parTrans" cxnId="{74F7C056-6EAA-4172-9C63-9628151DE333}">
      <dgm:prSet/>
      <dgm:spPr/>
      <dgm:t>
        <a:bodyPr/>
        <a:lstStyle/>
        <a:p>
          <a:pPr rtl="1"/>
          <a:endParaRPr lang="ar-SA"/>
        </a:p>
      </dgm:t>
    </dgm:pt>
    <dgm:pt modelId="{CE9FE227-9D2A-4367-97DA-E9CC2C02FA2E}" type="sibTrans" cxnId="{74F7C056-6EAA-4172-9C63-9628151DE333}">
      <dgm:prSet/>
      <dgm:spPr/>
      <dgm:t>
        <a:bodyPr/>
        <a:lstStyle/>
        <a:p>
          <a:pPr rtl="1"/>
          <a:endParaRPr lang="ar-SA"/>
        </a:p>
      </dgm:t>
    </dgm:pt>
    <dgm:pt modelId="{DFB1DE5C-8433-45CD-A216-2BCDA9C1CAFF}">
      <dgm:prSet phldrT="[نص]" custT="1"/>
      <dgm:spPr/>
      <dgm:t>
        <a:bodyPr/>
        <a:lstStyle/>
        <a:p>
          <a:pPr rtl="1"/>
          <a:r>
            <a:rPr lang="ar-SA" sz="4000" dirty="0" smtClean="0">
              <a:solidFill>
                <a:schemeClr val="accent5">
                  <a:lumMod val="50000"/>
                </a:schemeClr>
              </a:solidFill>
              <a:latin typeface="Arial" panose="020B0604020202020204" pitchFamily="34" charset="0"/>
              <a:cs typeface="Arial" panose="020B0604020202020204" pitchFamily="34" charset="0"/>
            </a:rPr>
            <a:t>فرقة خفيفة </a:t>
          </a:r>
          <a:endParaRPr lang="ar-SA" sz="4000" dirty="0">
            <a:solidFill>
              <a:schemeClr val="accent5">
                <a:lumMod val="50000"/>
              </a:schemeClr>
            </a:solidFill>
            <a:latin typeface="Arial" panose="020B0604020202020204" pitchFamily="34" charset="0"/>
            <a:cs typeface="Arial" panose="020B0604020202020204" pitchFamily="34" charset="0"/>
          </a:endParaRPr>
        </a:p>
      </dgm:t>
    </dgm:pt>
    <dgm:pt modelId="{51C9B756-2FF6-4176-8869-9CF6009995E7}" type="parTrans" cxnId="{2A58C098-D0B8-432F-95BF-55ABC1832B0D}">
      <dgm:prSet/>
      <dgm:spPr/>
      <dgm:t>
        <a:bodyPr/>
        <a:lstStyle/>
        <a:p>
          <a:pPr rtl="1"/>
          <a:endParaRPr lang="ar-SA"/>
        </a:p>
      </dgm:t>
    </dgm:pt>
    <dgm:pt modelId="{AD66984B-7749-47BC-A659-372D69AD47CA}" type="sibTrans" cxnId="{2A58C098-D0B8-432F-95BF-55ABC1832B0D}">
      <dgm:prSet/>
      <dgm:spPr/>
      <dgm:t>
        <a:bodyPr/>
        <a:lstStyle/>
        <a:p>
          <a:pPr rtl="1"/>
          <a:endParaRPr lang="ar-SA"/>
        </a:p>
      </dgm:t>
    </dgm:pt>
    <dgm:pt modelId="{D743C59E-AD3F-4FFE-935F-2A77F8BDB867}">
      <dgm:prSet phldrT="[نص]" custT="1"/>
      <dgm:spPr/>
      <dgm:t>
        <a:bodyPr/>
        <a:lstStyle/>
        <a:p>
          <a:pPr algn="r" rtl="1"/>
          <a:r>
            <a:rPr lang="ar-SA" sz="2800" dirty="0" smtClean="0">
              <a:solidFill>
                <a:schemeClr val="bg1"/>
              </a:solidFill>
              <a:latin typeface="Arial" panose="020B0604020202020204" pitchFamily="34" charset="0"/>
              <a:cs typeface="Arial" panose="020B0604020202020204" pitchFamily="34" charset="0"/>
            </a:rPr>
            <a:t>للمساعدة مهمتها الهجوم المفاجئ الذي يتطلب سرعة الحركة وكانت تسلح بالقسي والسهام </a:t>
          </a:r>
          <a:endParaRPr lang="ar-SA" sz="2800" dirty="0">
            <a:solidFill>
              <a:schemeClr val="bg1"/>
            </a:solidFill>
            <a:latin typeface="Arial" panose="020B0604020202020204" pitchFamily="34" charset="0"/>
            <a:cs typeface="Arial" panose="020B0604020202020204" pitchFamily="34" charset="0"/>
          </a:endParaRPr>
        </a:p>
      </dgm:t>
    </dgm:pt>
    <dgm:pt modelId="{9CF3D124-2283-40F9-A63B-B3B057E6477C}" type="parTrans" cxnId="{626CD117-9ECC-4D06-9708-E00FCCE8B4E7}">
      <dgm:prSet/>
      <dgm:spPr/>
      <dgm:t>
        <a:bodyPr/>
        <a:lstStyle/>
        <a:p>
          <a:pPr rtl="1"/>
          <a:endParaRPr lang="ar-SA"/>
        </a:p>
      </dgm:t>
    </dgm:pt>
    <dgm:pt modelId="{1EE8FBDC-A011-434D-9185-1B0E92C2EC81}" type="sibTrans" cxnId="{626CD117-9ECC-4D06-9708-E00FCCE8B4E7}">
      <dgm:prSet/>
      <dgm:spPr/>
      <dgm:t>
        <a:bodyPr/>
        <a:lstStyle/>
        <a:p>
          <a:pPr rtl="1"/>
          <a:endParaRPr lang="ar-SA"/>
        </a:p>
      </dgm:t>
    </dgm:pt>
    <dgm:pt modelId="{63F7A59D-9DB7-447A-B4D8-12BB65FC806B}" type="pres">
      <dgm:prSet presAssocID="{ABD073E1-6BFB-42D3-8B7D-C8CAC13B7FBB}" presName="theList" presStyleCnt="0">
        <dgm:presLayoutVars>
          <dgm:dir/>
          <dgm:animLvl val="lvl"/>
          <dgm:resizeHandles val="exact"/>
        </dgm:presLayoutVars>
      </dgm:prSet>
      <dgm:spPr/>
      <dgm:t>
        <a:bodyPr/>
        <a:lstStyle/>
        <a:p>
          <a:pPr rtl="1"/>
          <a:endParaRPr lang="ar-SA"/>
        </a:p>
      </dgm:t>
    </dgm:pt>
    <dgm:pt modelId="{5257CCF6-C503-4F67-983C-23753258DAB2}" type="pres">
      <dgm:prSet presAssocID="{E9DF320B-B94F-40C6-8568-77B07AADC32C}" presName="compNode" presStyleCnt="0"/>
      <dgm:spPr/>
    </dgm:pt>
    <dgm:pt modelId="{000B46E7-D4D7-42A1-8BCE-EE968581E267}" type="pres">
      <dgm:prSet presAssocID="{E9DF320B-B94F-40C6-8568-77B07AADC32C}" presName="aNode" presStyleLbl="bgShp" presStyleIdx="0" presStyleCnt="2" custScaleX="114654" custLinFactNeighborX="3853"/>
      <dgm:spPr/>
      <dgm:t>
        <a:bodyPr/>
        <a:lstStyle/>
        <a:p>
          <a:pPr rtl="1"/>
          <a:endParaRPr lang="ar-SA"/>
        </a:p>
      </dgm:t>
    </dgm:pt>
    <dgm:pt modelId="{E6C142A8-5E74-453D-8C3D-F8464E1826DB}" type="pres">
      <dgm:prSet presAssocID="{E9DF320B-B94F-40C6-8568-77B07AADC32C}" presName="textNode" presStyleLbl="bgShp" presStyleIdx="0" presStyleCnt="2"/>
      <dgm:spPr/>
      <dgm:t>
        <a:bodyPr/>
        <a:lstStyle/>
        <a:p>
          <a:pPr rtl="1"/>
          <a:endParaRPr lang="ar-SA"/>
        </a:p>
      </dgm:t>
    </dgm:pt>
    <dgm:pt modelId="{E46EA764-83A8-4145-8D8D-CAE7E1458AED}" type="pres">
      <dgm:prSet presAssocID="{E9DF320B-B94F-40C6-8568-77B07AADC32C}" presName="compChildNode" presStyleCnt="0"/>
      <dgm:spPr/>
    </dgm:pt>
    <dgm:pt modelId="{C1712107-4A12-4547-A6CD-67A6CAD57317}" type="pres">
      <dgm:prSet presAssocID="{E9DF320B-B94F-40C6-8568-77B07AADC32C}" presName="theInnerList" presStyleCnt="0"/>
      <dgm:spPr/>
    </dgm:pt>
    <dgm:pt modelId="{646EE223-4255-4506-A83B-DAB57DDA7C8C}" type="pres">
      <dgm:prSet presAssocID="{0550A322-810A-423C-B22B-CDE65EE12071}" presName="childNode" presStyleLbl="node1" presStyleIdx="0" presStyleCnt="2" custScaleX="138524" custLinFactNeighborX="5287" custLinFactNeighborY="-116">
        <dgm:presLayoutVars>
          <dgm:bulletEnabled val="1"/>
        </dgm:presLayoutVars>
      </dgm:prSet>
      <dgm:spPr/>
      <dgm:t>
        <a:bodyPr/>
        <a:lstStyle/>
        <a:p>
          <a:pPr rtl="1"/>
          <a:endParaRPr lang="ar-SA"/>
        </a:p>
      </dgm:t>
    </dgm:pt>
    <dgm:pt modelId="{13C8B3F7-C321-40D2-96F3-26CE04F47894}" type="pres">
      <dgm:prSet presAssocID="{E9DF320B-B94F-40C6-8568-77B07AADC32C}" presName="aSpace" presStyleCnt="0"/>
      <dgm:spPr/>
    </dgm:pt>
    <dgm:pt modelId="{FF555F39-6308-49CA-9CA0-0C071CEAAA90}" type="pres">
      <dgm:prSet presAssocID="{DFB1DE5C-8433-45CD-A216-2BCDA9C1CAFF}" presName="compNode" presStyleCnt="0"/>
      <dgm:spPr/>
    </dgm:pt>
    <dgm:pt modelId="{C3B47BC6-AF0E-44FF-92FE-6F10535D0846}" type="pres">
      <dgm:prSet presAssocID="{DFB1DE5C-8433-45CD-A216-2BCDA9C1CAFF}" presName="aNode" presStyleLbl="bgShp" presStyleIdx="1" presStyleCnt="2" custScaleX="120993" custScaleY="96850"/>
      <dgm:spPr/>
      <dgm:t>
        <a:bodyPr/>
        <a:lstStyle/>
        <a:p>
          <a:pPr rtl="1"/>
          <a:endParaRPr lang="ar-SA"/>
        </a:p>
      </dgm:t>
    </dgm:pt>
    <dgm:pt modelId="{037D28AE-105A-4041-99C2-A802DAEB8D82}" type="pres">
      <dgm:prSet presAssocID="{DFB1DE5C-8433-45CD-A216-2BCDA9C1CAFF}" presName="textNode" presStyleLbl="bgShp" presStyleIdx="1" presStyleCnt="2"/>
      <dgm:spPr/>
      <dgm:t>
        <a:bodyPr/>
        <a:lstStyle/>
        <a:p>
          <a:pPr rtl="1"/>
          <a:endParaRPr lang="ar-SA"/>
        </a:p>
      </dgm:t>
    </dgm:pt>
    <dgm:pt modelId="{DEF510FA-C720-4095-83D5-24D6DF650059}" type="pres">
      <dgm:prSet presAssocID="{DFB1DE5C-8433-45CD-A216-2BCDA9C1CAFF}" presName="compChildNode" presStyleCnt="0"/>
      <dgm:spPr/>
    </dgm:pt>
    <dgm:pt modelId="{7C826C9D-1EA7-459A-8ACD-3660E46E9B44}" type="pres">
      <dgm:prSet presAssocID="{DFB1DE5C-8433-45CD-A216-2BCDA9C1CAFF}" presName="theInnerList" presStyleCnt="0"/>
      <dgm:spPr/>
    </dgm:pt>
    <dgm:pt modelId="{482A9237-86BE-482D-B8B5-DFFD9F830A64}" type="pres">
      <dgm:prSet presAssocID="{D743C59E-AD3F-4FFE-935F-2A77F8BDB867}" presName="childNode" presStyleLbl="node1" presStyleIdx="1" presStyleCnt="2" custScaleX="152650" custScaleY="114882">
        <dgm:presLayoutVars>
          <dgm:bulletEnabled val="1"/>
        </dgm:presLayoutVars>
      </dgm:prSet>
      <dgm:spPr/>
      <dgm:t>
        <a:bodyPr/>
        <a:lstStyle/>
        <a:p>
          <a:pPr rtl="1"/>
          <a:endParaRPr lang="ar-SA"/>
        </a:p>
      </dgm:t>
    </dgm:pt>
  </dgm:ptLst>
  <dgm:cxnLst>
    <dgm:cxn modelId="{11A04846-ED37-4CF8-9F4D-1603F53F0DBF}" srcId="{ABD073E1-6BFB-42D3-8B7D-C8CAC13B7FBB}" destId="{E9DF320B-B94F-40C6-8568-77B07AADC32C}" srcOrd="0" destOrd="0" parTransId="{C7C16533-2A1B-4A6D-A42C-35F8B0F3D090}" sibTransId="{85A461FC-5372-4EC2-99B9-A670ED12A015}"/>
    <dgm:cxn modelId="{D538CDAD-A1F4-4F72-B36D-12193B7AF6AE}" type="presOf" srcId="{0550A322-810A-423C-B22B-CDE65EE12071}" destId="{646EE223-4255-4506-A83B-DAB57DDA7C8C}" srcOrd="0" destOrd="0" presId="urn:microsoft.com/office/officeart/2005/8/layout/lProcess2"/>
    <dgm:cxn modelId="{4B4B1405-6CCB-4982-9676-410B977C1B0A}" type="presOf" srcId="{DFB1DE5C-8433-45CD-A216-2BCDA9C1CAFF}" destId="{037D28AE-105A-4041-99C2-A802DAEB8D82}" srcOrd="1" destOrd="0" presId="urn:microsoft.com/office/officeart/2005/8/layout/lProcess2"/>
    <dgm:cxn modelId="{1B08E866-9DDA-40CA-BD0A-507269953BE5}" type="presOf" srcId="{D743C59E-AD3F-4FFE-935F-2A77F8BDB867}" destId="{482A9237-86BE-482D-B8B5-DFFD9F830A64}" srcOrd="0" destOrd="0" presId="urn:microsoft.com/office/officeart/2005/8/layout/lProcess2"/>
    <dgm:cxn modelId="{74F7C056-6EAA-4172-9C63-9628151DE333}" srcId="{E9DF320B-B94F-40C6-8568-77B07AADC32C}" destId="{0550A322-810A-423C-B22B-CDE65EE12071}" srcOrd="0" destOrd="0" parTransId="{D2F0B4C3-E620-45BD-B893-44D492B86AA8}" sibTransId="{CE9FE227-9D2A-4367-97DA-E9CC2C02FA2E}"/>
    <dgm:cxn modelId="{5171CD46-BE31-43B9-8CA8-053EEDE87EB1}" type="presOf" srcId="{E9DF320B-B94F-40C6-8568-77B07AADC32C}" destId="{000B46E7-D4D7-42A1-8BCE-EE968581E267}" srcOrd="0" destOrd="0" presId="urn:microsoft.com/office/officeart/2005/8/layout/lProcess2"/>
    <dgm:cxn modelId="{626CD117-9ECC-4D06-9708-E00FCCE8B4E7}" srcId="{DFB1DE5C-8433-45CD-A216-2BCDA9C1CAFF}" destId="{D743C59E-AD3F-4FFE-935F-2A77F8BDB867}" srcOrd="0" destOrd="0" parTransId="{9CF3D124-2283-40F9-A63B-B3B057E6477C}" sibTransId="{1EE8FBDC-A011-434D-9185-1B0E92C2EC81}"/>
    <dgm:cxn modelId="{112BDE31-EBE0-4436-836A-37278D731692}" type="presOf" srcId="{ABD073E1-6BFB-42D3-8B7D-C8CAC13B7FBB}" destId="{63F7A59D-9DB7-447A-B4D8-12BB65FC806B}" srcOrd="0" destOrd="0" presId="urn:microsoft.com/office/officeart/2005/8/layout/lProcess2"/>
    <dgm:cxn modelId="{4219F509-D7FC-4FFB-9820-BA8321E17BD2}" type="presOf" srcId="{E9DF320B-B94F-40C6-8568-77B07AADC32C}" destId="{E6C142A8-5E74-453D-8C3D-F8464E1826DB}" srcOrd="1" destOrd="0" presId="urn:microsoft.com/office/officeart/2005/8/layout/lProcess2"/>
    <dgm:cxn modelId="{CD460019-9CC8-495E-B82C-315F9371B97A}" type="presOf" srcId="{DFB1DE5C-8433-45CD-A216-2BCDA9C1CAFF}" destId="{C3B47BC6-AF0E-44FF-92FE-6F10535D0846}" srcOrd="0" destOrd="0" presId="urn:microsoft.com/office/officeart/2005/8/layout/lProcess2"/>
    <dgm:cxn modelId="{2A58C098-D0B8-432F-95BF-55ABC1832B0D}" srcId="{ABD073E1-6BFB-42D3-8B7D-C8CAC13B7FBB}" destId="{DFB1DE5C-8433-45CD-A216-2BCDA9C1CAFF}" srcOrd="1" destOrd="0" parTransId="{51C9B756-2FF6-4176-8869-9CF6009995E7}" sibTransId="{AD66984B-7749-47BC-A659-372D69AD47CA}"/>
    <dgm:cxn modelId="{1AD03357-A1A2-40DC-A09F-5ED26932C57A}" type="presParOf" srcId="{63F7A59D-9DB7-447A-B4D8-12BB65FC806B}" destId="{5257CCF6-C503-4F67-983C-23753258DAB2}" srcOrd="0" destOrd="0" presId="urn:microsoft.com/office/officeart/2005/8/layout/lProcess2"/>
    <dgm:cxn modelId="{8046D79D-0DB3-486F-BF04-1569E9962DDA}" type="presParOf" srcId="{5257CCF6-C503-4F67-983C-23753258DAB2}" destId="{000B46E7-D4D7-42A1-8BCE-EE968581E267}" srcOrd="0" destOrd="0" presId="urn:microsoft.com/office/officeart/2005/8/layout/lProcess2"/>
    <dgm:cxn modelId="{3FF3C09C-D254-4757-8E77-F3D9D475FCE9}" type="presParOf" srcId="{5257CCF6-C503-4F67-983C-23753258DAB2}" destId="{E6C142A8-5E74-453D-8C3D-F8464E1826DB}" srcOrd="1" destOrd="0" presId="urn:microsoft.com/office/officeart/2005/8/layout/lProcess2"/>
    <dgm:cxn modelId="{9D307918-7A5D-4D8E-9D4E-B374ED4F07B3}" type="presParOf" srcId="{5257CCF6-C503-4F67-983C-23753258DAB2}" destId="{E46EA764-83A8-4145-8D8D-CAE7E1458AED}" srcOrd="2" destOrd="0" presId="urn:microsoft.com/office/officeart/2005/8/layout/lProcess2"/>
    <dgm:cxn modelId="{1731D622-13F9-4FDF-9773-AB11B4A96A8A}" type="presParOf" srcId="{E46EA764-83A8-4145-8D8D-CAE7E1458AED}" destId="{C1712107-4A12-4547-A6CD-67A6CAD57317}" srcOrd="0" destOrd="0" presId="urn:microsoft.com/office/officeart/2005/8/layout/lProcess2"/>
    <dgm:cxn modelId="{7822872C-81CB-4C6F-84FD-FC4FE3B771A9}" type="presParOf" srcId="{C1712107-4A12-4547-A6CD-67A6CAD57317}" destId="{646EE223-4255-4506-A83B-DAB57DDA7C8C}" srcOrd="0" destOrd="0" presId="urn:microsoft.com/office/officeart/2005/8/layout/lProcess2"/>
    <dgm:cxn modelId="{009F4755-0856-49C9-944B-AEB4772007B1}" type="presParOf" srcId="{63F7A59D-9DB7-447A-B4D8-12BB65FC806B}" destId="{13C8B3F7-C321-40D2-96F3-26CE04F47894}" srcOrd="1" destOrd="0" presId="urn:microsoft.com/office/officeart/2005/8/layout/lProcess2"/>
    <dgm:cxn modelId="{85322C15-BB54-4326-A530-EB6EDD5BABD2}" type="presParOf" srcId="{63F7A59D-9DB7-447A-B4D8-12BB65FC806B}" destId="{FF555F39-6308-49CA-9CA0-0C071CEAAA90}" srcOrd="2" destOrd="0" presId="urn:microsoft.com/office/officeart/2005/8/layout/lProcess2"/>
    <dgm:cxn modelId="{CF493A76-309A-445B-93B6-DA3A0CEFD026}" type="presParOf" srcId="{FF555F39-6308-49CA-9CA0-0C071CEAAA90}" destId="{C3B47BC6-AF0E-44FF-92FE-6F10535D0846}" srcOrd="0" destOrd="0" presId="urn:microsoft.com/office/officeart/2005/8/layout/lProcess2"/>
    <dgm:cxn modelId="{22F28550-606D-4B10-94B7-58BA104B5C84}" type="presParOf" srcId="{FF555F39-6308-49CA-9CA0-0C071CEAAA90}" destId="{037D28AE-105A-4041-99C2-A802DAEB8D82}" srcOrd="1" destOrd="0" presId="urn:microsoft.com/office/officeart/2005/8/layout/lProcess2"/>
    <dgm:cxn modelId="{6E5A77DD-3E13-4D6D-B744-68EBB6207597}" type="presParOf" srcId="{FF555F39-6308-49CA-9CA0-0C071CEAAA90}" destId="{DEF510FA-C720-4095-83D5-24D6DF650059}" srcOrd="2" destOrd="0" presId="urn:microsoft.com/office/officeart/2005/8/layout/lProcess2"/>
    <dgm:cxn modelId="{BF3CBC6D-C4DE-47CF-AE8A-5FAB8DA0FEE2}" type="presParOf" srcId="{DEF510FA-C720-4095-83D5-24D6DF650059}" destId="{7C826C9D-1EA7-459A-8ACD-3660E46E9B44}" srcOrd="0" destOrd="0" presId="urn:microsoft.com/office/officeart/2005/8/layout/lProcess2"/>
    <dgm:cxn modelId="{0B0CD955-01B7-4E2A-A1F9-4DE0B7AD3B80}" type="presParOf" srcId="{7C826C9D-1EA7-459A-8ACD-3660E46E9B44}" destId="{482A9237-86BE-482D-B8B5-DFFD9F830A64}" srcOrd="0" destOrd="0" presId="urn:microsoft.com/office/officeart/2005/8/layout/lProcess2"/>
  </dgm:cxnLst>
  <dgm:bg>
    <a:solidFill>
      <a:schemeClr val="accent4">
        <a:lumMod val="75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2583B5-95B6-4B39-BB2B-69A15F1C45E8}">
      <dsp:nvSpPr>
        <dsp:cNvPr id="0" name=""/>
        <dsp:cNvSpPr/>
      </dsp:nvSpPr>
      <dsp:spPr>
        <a:xfrm rot="5400000">
          <a:off x="-145393" y="790476"/>
          <a:ext cx="938011" cy="11370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6DFD38C-8A54-47E9-A9E6-F851C08893F6}">
      <dsp:nvSpPr>
        <dsp:cNvPr id="0" name=""/>
        <dsp:cNvSpPr/>
      </dsp:nvSpPr>
      <dsp:spPr>
        <a:xfrm>
          <a:off x="66144" y="185564"/>
          <a:ext cx="1263431" cy="7580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dirty="0" smtClean="0"/>
            <a:t>اصلهم</a:t>
          </a:r>
          <a:endParaRPr lang="ar-SA" sz="2000" kern="1200" dirty="0"/>
        </a:p>
      </dsp:txBody>
      <dsp:txXfrm>
        <a:off x="88347" y="207767"/>
        <a:ext cx="1219025" cy="713652"/>
      </dsp:txXfrm>
    </dsp:sp>
    <dsp:sp modelId="{64311532-7697-4A4A-81F3-563B33947DD9}">
      <dsp:nvSpPr>
        <dsp:cNvPr id="0" name=""/>
        <dsp:cNvSpPr/>
      </dsp:nvSpPr>
      <dsp:spPr>
        <a:xfrm rot="5400000">
          <a:off x="-145393" y="1738049"/>
          <a:ext cx="938011" cy="11370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12F7239-AB27-44AC-98AA-5E960BE1A166}">
      <dsp:nvSpPr>
        <dsp:cNvPr id="0" name=""/>
        <dsp:cNvSpPr/>
      </dsp:nvSpPr>
      <dsp:spPr>
        <a:xfrm>
          <a:off x="464" y="1133138"/>
          <a:ext cx="1394790" cy="7580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dirty="0" smtClean="0"/>
            <a:t>النواحي الاجتماعية (الاسرة)</a:t>
          </a:r>
          <a:endParaRPr lang="ar-SA" sz="2000" kern="1200" dirty="0"/>
        </a:p>
      </dsp:txBody>
      <dsp:txXfrm>
        <a:off x="22667" y="1155341"/>
        <a:ext cx="1350384" cy="713652"/>
      </dsp:txXfrm>
    </dsp:sp>
    <dsp:sp modelId="{21035886-CEB7-46E1-BCEA-8A73E5821633}">
      <dsp:nvSpPr>
        <dsp:cNvPr id="0" name=""/>
        <dsp:cNvSpPr/>
      </dsp:nvSpPr>
      <dsp:spPr>
        <a:xfrm>
          <a:off x="328393" y="2211836"/>
          <a:ext cx="1736480" cy="11370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BDA1902-5ABB-44ED-B271-E214280F2144}">
      <dsp:nvSpPr>
        <dsp:cNvPr id="0" name=""/>
        <dsp:cNvSpPr/>
      </dsp:nvSpPr>
      <dsp:spPr>
        <a:xfrm>
          <a:off x="66144" y="2080712"/>
          <a:ext cx="1263431" cy="7580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dirty="0" smtClean="0"/>
            <a:t>النواحي السياسية </a:t>
          </a:r>
          <a:endParaRPr lang="ar-SA" sz="2000" kern="1200" dirty="0"/>
        </a:p>
      </dsp:txBody>
      <dsp:txXfrm>
        <a:off x="88347" y="2102915"/>
        <a:ext cx="1219025" cy="713652"/>
      </dsp:txXfrm>
    </dsp:sp>
    <dsp:sp modelId="{1677462C-68DD-4823-A175-AAA0C465DEAD}">
      <dsp:nvSpPr>
        <dsp:cNvPr id="0" name=""/>
        <dsp:cNvSpPr/>
      </dsp:nvSpPr>
      <dsp:spPr>
        <a:xfrm rot="16200000">
          <a:off x="1600649" y="1738049"/>
          <a:ext cx="938011" cy="11370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9019157-5EB8-4022-AFC4-B5B8E142C207}">
      <dsp:nvSpPr>
        <dsp:cNvPr id="0" name=""/>
        <dsp:cNvSpPr/>
      </dsp:nvSpPr>
      <dsp:spPr>
        <a:xfrm>
          <a:off x="1812187" y="2080712"/>
          <a:ext cx="1263431" cy="7580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dirty="0" smtClean="0"/>
            <a:t>النواحي العسكرية</a:t>
          </a:r>
          <a:endParaRPr lang="ar-SA" sz="2000" kern="1200" dirty="0"/>
        </a:p>
      </dsp:txBody>
      <dsp:txXfrm>
        <a:off x="1834390" y="2102915"/>
        <a:ext cx="1219025" cy="713652"/>
      </dsp:txXfrm>
    </dsp:sp>
    <dsp:sp modelId="{0C2807B1-154C-4E33-8FC8-F57F4D2E5D17}">
      <dsp:nvSpPr>
        <dsp:cNvPr id="0" name=""/>
        <dsp:cNvSpPr/>
      </dsp:nvSpPr>
      <dsp:spPr>
        <a:xfrm rot="16200000">
          <a:off x="1600649" y="790476"/>
          <a:ext cx="938011" cy="11370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335412D-EC55-4733-8BAB-12D6F2D79D7D}">
      <dsp:nvSpPr>
        <dsp:cNvPr id="0" name=""/>
        <dsp:cNvSpPr/>
      </dsp:nvSpPr>
      <dsp:spPr>
        <a:xfrm>
          <a:off x="1814386" y="1133138"/>
          <a:ext cx="1259034" cy="7580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dirty="0" smtClean="0"/>
            <a:t>النواحي الدنية </a:t>
          </a:r>
          <a:endParaRPr lang="ar-SA" sz="2000" kern="1200" dirty="0"/>
        </a:p>
      </dsp:txBody>
      <dsp:txXfrm>
        <a:off x="1836589" y="1155341"/>
        <a:ext cx="1214628" cy="713652"/>
      </dsp:txXfrm>
    </dsp:sp>
    <dsp:sp modelId="{310D0236-211C-4541-8681-C61350EB733C}">
      <dsp:nvSpPr>
        <dsp:cNvPr id="0" name=""/>
        <dsp:cNvSpPr/>
      </dsp:nvSpPr>
      <dsp:spPr>
        <a:xfrm>
          <a:off x="2074436" y="316689"/>
          <a:ext cx="1670801" cy="11370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A0C9FC4-579C-4FBE-8B19-9B0491F34EC5}">
      <dsp:nvSpPr>
        <dsp:cNvPr id="0" name=""/>
        <dsp:cNvSpPr/>
      </dsp:nvSpPr>
      <dsp:spPr>
        <a:xfrm>
          <a:off x="1812187" y="185564"/>
          <a:ext cx="1263431" cy="7580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dirty="0" smtClean="0"/>
            <a:t>النواحي الاقتصادية </a:t>
          </a:r>
          <a:endParaRPr lang="ar-SA" sz="2000" kern="1200" dirty="0"/>
        </a:p>
      </dsp:txBody>
      <dsp:txXfrm>
        <a:off x="1834390" y="207767"/>
        <a:ext cx="1219025" cy="713652"/>
      </dsp:txXfrm>
    </dsp:sp>
    <dsp:sp modelId="{7C8075A9-3110-4B13-BFDE-90CA76C72DFD}">
      <dsp:nvSpPr>
        <dsp:cNvPr id="0" name=""/>
        <dsp:cNvSpPr/>
      </dsp:nvSpPr>
      <dsp:spPr>
        <a:xfrm>
          <a:off x="3492551" y="185564"/>
          <a:ext cx="1263431" cy="75805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ar-SA" sz="2000" kern="1200" dirty="0" smtClean="0"/>
            <a:t>العلوم والفنون </a:t>
          </a:r>
          <a:endParaRPr lang="ar-SA" sz="2000" kern="1200" dirty="0"/>
        </a:p>
      </dsp:txBody>
      <dsp:txXfrm>
        <a:off x="3514754" y="207767"/>
        <a:ext cx="1219025" cy="71365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477EFE-EF9A-4CFE-A45A-7ABEF7710349}">
      <dsp:nvSpPr>
        <dsp:cNvPr id="0" name=""/>
        <dsp:cNvSpPr/>
      </dsp:nvSpPr>
      <dsp:spPr>
        <a:xfrm>
          <a:off x="5555285" y="1634186"/>
          <a:ext cx="91440" cy="632779"/>
        </a:xfrm>
        <a:custGeom>
          <a:avLst/>
          <a:gdLst/>
          <a:ahLst/>
          <a:cxnLst/>
          <a:rect l="0" t="0" r="0" b="0"/>
          <a:pathLst>
            <a:path>
              <a:moveTo>
                <a:pt x="74649" y="0"/>
              </a:moveTo>
              <a:lnTo>
                <a:pt x="74649" y="297874"/>
              </a:lnTo>
              <a:lnTo>
                <a:pt x="45720" y="297874"/>
              </a:lnTo>
              <a:lnTo>
                <a:pt x="45720" y="63277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B26E15D-457E-4FA6-AD1D-505E983DC278}">
      <dsp:nvSpPr>
        <dsp:cNvPr id="0" name=""/>
        <dsp:cNvSpPr/>
      </dsp:nvSpPr>
      <dsp:spPr>
        <a:xfrm>
          <a:off x="146835" y="2369"/>
          <a:ext cx="3189572" cy="159478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rtl="1">
            <a:lnSpc>
              <a:spcPct val="90000"/>
            </a:lnSpc>
            <a:spcBef>
              <a:spcPct val="0"/>
            </a:spcBef>
            <a:spcAft>
              <a:spcPct val="35000"/>
            </a:spcAft>
          </a:pPr>
          <a:r>
            <a:rPr lang="ar-SA" sz="2100" kern="1200" dirty="0" smtClean="0"/>
            <a:t>وضحنا فيما سبق عن الملك وكيفية وراثة العرش وقدسية الملوك وغيرها ، اما ما يخص محاضرتنا لهذا اليوم الادارة والنواحي العسكرية .</a:t>
          </a:r>
          <a:endParaRPr lang="ar-SA" sz="2100" kern="1200" dirty="0"/>
        </a:p>
      </dsp:txBody>
      <dsp:txXfrm>
        <a:off x="146835" y="2369"/>
        <a:ext cx="3189572" cy="1594786"/>
      </dsp:txXfrm>
    </dsp:sp>
    <dsp:sp modelId="{7C2FF9E9-AFCD-4116-8E70-8A0E8FDBC751}">
      <dsp:nvSpPr>
        <dsp:cNvPr id="0" name=""/>
        <dsp:cNvSpPr/>
      </dsp:nvSpPr>
      <dsp:spPr>
        <a:xfrm>
          <a:off x="4035148" y="39400"/>
          <a:ext cx="3189572" cy="159478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r>
            <a:rPr lang="ar-SA" sz="2400" kern="1200" dirty="0" smtClean="0"/>
            <a:t>الادارة </a:t>
          </a:r>
          <a:endParaRPr lang="ar-SA" sz="2400" kern="1200" dirty="0"/>
        </a:p>
      </dsp:txBody>
      <dsp:txXfrm>
        <a:off x="4035148" y="39400"/>
        <a:ext cx="3189572" cy="1594786"/>
      </dsp:txXfrm>
    </dsp:sp>
    <dsp:sp modelId="{5BD021C0-15ED-439D-83D9-5C3147F49758}">
      <dsp:nvSpPr>
        <dsp:cNvPr id="0" name=""/>
        <dsp:cNvSpPr/>
      </dsp:nvSpPr>
      <dsp:spPr>
        <a:xfrm>
          <a:off x="3119246" y="2266966"/>
          <a:ext cx="4963517" cy="230266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rtl="1">
            <a:lnSpc>
              <a:spcPct val="90000"/>
            </a:lnSpc>
            <a:spcBef>
              <a:spcPct val="0"/>
            </a:spcBef>
            <a:spcAft>
              <a:spcPct val="35000"/>
            </a:spcAft>
          </a:pPr>
          <a:r>
            <a:rPr lang="ar-SA" sz="2100" kern="1200" dirty="0" smtClean="0"/>
            <a:t>كان الحيثيين في أول الامر يعتمدون في إدارة مجتمعاتهم الأولى :- على مجالس محلية تتألف من الشيوخ التي تتولى الإشراف على كافة الشؤن الإدارية المحلية . أما في المراكز المقدسة فإن المعبد هو الذي يشرف على تلك الادارة فكان الكاهن الاعظم يعد الحاكم المدني في نفس الوقت .</a:t>
          </a:r>
          <a:endParaRPr lang="ar-SA" sz="2100" kern="1200" dirty="0"/>
        </a:p>
      </dsp:txBody>
      <dsp:txXfrm>
        <a:off x="3119246" y="2266966"/>
        <a:ext cx="4963517" cy="23026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F156A4-CC66-4DD3-96D0-93A03539E612}">
      <dsp:nvSpPr>
        <dsp:cNvPr id="0" name=""/>
        <dsp:cNvSpPr/>
      </dsp:nvSpPr>
      <dsp:spPr>
        <a:xfrm>
          <a:off x="234802" y="894"/>
          <a:ext cx="3336009" cy="1322492"/>
        </a:xfrm>
        <a:prstGeom prst="roundRect">
          <a:avLst>
            <a:gd name="adj" fmla="val 10000"/>
          </a:avLst>
        </a:prstGeom>
        <a:solidFill>
          <a:schemeClr val="accent3">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rtl="1">
            <a:lnSpc>
              <a:spcPct val="90000"/>
            </a:lnSpc>
            <a:spcBef>
              <a:spcPct val="0"/>
            </a:spcBef>
            <a:spcAft>
              <a:spcPct val="35000"/>
            </a:spcAft>
          </a:pPr>
          <a:r>
            <a:rPr lang="ar-SA" sz="2400" kern="1200" dirty="0" smtClean="0"/>
            <a:t>بالإشراف على الاقاليم التي يستولون عليها وبعد ذلك يعهدون بها الى ابنائهم </a:t>
          </a:r>
          <a:endParaRPr lang="ar-SA" sz="2400" kern="1200" dirty="0"/>
        </a:p>
      </dsp:txBody>
      <dsp:txXfrm>
        <a:off x="273536" y="39628"/>
        <a:ext cx="3258541" cy="1245024"/>
      </dsp:txXfrm>
    </dsp:sp>
    <dsp:sp modelId="{280AC13D-5D07-4220-BA3B-A1E7576FFA27}">
      <dsp:nvSpPr>
        <dsp:cNvPr id="0" name=""/>
        <dsp:cNvSpPr/>
      </dsp:nvSpPr>
      <dsp:spPr>
        <a:xfrm>
          <a:off x="568403" y="1323387"/>
          <a:ext cx="333600" cy="916502"/>
        </a:xfrm>
        <a:custGeom>
          <a:avLst/>
          <a:gdLst/>
          <a:ahLst/>
          <a:cxnLst/>
          <a:rect l="0" t="0" r="0" b="0"/>
          <a:pathLst>
            <a:path>
              <a:moveTo>
                <a:pt x="0" y="0"/>
              </a:moveTo>
              <a:lnTo>
                <a:pt x="0" y="916502"/>
              </a:lnTo>
              <a:lnTo>
                <a:pt x="333600" y="9165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E23C1DE-3DB1-41D7-8631-244349F4DE6C}">
      <dsp:nvSpPr>
        <dsp:cNvPr id="0" name=""/>
        <dsp:cNvSpPr/>
      </dsp:nvSpPr>
      <dsp:spPr>
        <a:xfrm>
          <a:off x="902004" y="1581247"/>
          <a:ext cx="4181064" cy="131728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rtl="1">
            <a:lnSpc>
              <a:spcPct val="90000"/>
            </a:lnSpc>
            <a:spcBef>
              <a:spcPct val="0"/>
            </a:spcBef>
            <a:spcAft>
              <a:spcPct val="35000"/>
            </a:spcAft>
          </a:pPr>
          <a:r>
            <a:rPr lang="ar-SA" sz="2000" kern="1200" dirty="0" smtClean="0">
              <a:solidFill>
                <a:srgbClr val="00B0F0"/>
              </a:solidFill>
            </a:rPr>
            <a:t>ولما زادت رقعة المملكة اصبحت هذه المناصب لبعض القواد الذين كانوا من اقرباء الملك  لكن هذا التعين موقت والسبب في ذلك لأنهم لا  يستطيعون النهوض بكافة الاعباء الملقاة عليهم  .</a:t>
          </a:r>
          <a:endParaRPr lang="ar-SA" sz="2000" kern="1200" dirty="0">
            <a:solidFill>
              <a:srgbClr val="00B0F0"/>
            </a:solidFill>
          </a:endParaRPr>
        </a:p>
      </dsp:txBody>
      <dsp:txXfrm>
        <a:off x="940586" y="1619829"/>
        <a:ext cx="4103900" cy="1240119"/>
      </dsp:txXfrm>
    </dsp:sp>
    <dsp:sp modelId="{9C8655F9-D161-4D95-8901-5C80CFD1FF76}">
      <dsp:nvSpPr>
        <dsp:cNvPr id="0" name=""/>
        <dsp:cNvSpPr/>
      </dsp:nvSpPr>
      <dsp:spPr>
        <a:xfrm>
          <a:off x="568403" y="1323387"/>
          <a:ext cx="333600" cy="2540361"/>
        </a:xfrm>
        <a:custGeom>
          <a:avLst/>
          <a:gdLst/>
          <a:ahLst/>
          <a:cxnLst/>
          <a:rect l="0" t="0" r="0" b="0"/>
          <a:pathLst>
            <a:path>
              <a:moveTo>
                <a:pt x="0" y="0"/>
              </a:moveTo>
              <a:lnTo>
                <a:pt x="0" y="2540361"/>
              </a:lnTo>
              <a:lnTo>
                <a:pt x="333600" y="254036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27BEAB9-682A-4361-8298-A1BF213EF586}">
      <dsp:nvSpPr>
        <dsp:cNvPr id="0" name=""/>
        <dsp:cNvSpPr/>
      </dsp:nvSpPr>
      <dsp:spPr>
        <a:xfrm>
          <a:off x="902004" y="3156391"/>
          <a:ext cx="4802173" cy="141471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r" defTabSz="889000" rtl="1">
            <a:lnSpc>
              <a:spcPct val="90000"/>
            </a:lnSpc>
            <a:spcBef>
              <a:spcPct val="0"/>
            </a:spcBef>
            <a:spcAft>
              <a:spcPct val="35000"/>
            </a:spcAft>
          </a:pPr>
          <a:r>
            <a:rPr lang="ar-SA" sz="2000" kern="1200" dirty="0" smtClean="0">
              <a:solidFill>
                <a:schemeClr val="accent3"/>
              </a:solidFill>
            </a:rPr>
            <a:t>بعد ذلك دعت الضرورة الى تعين حكام دائمين ويدينون بالولاء للسلطة الملكية .</a:t>
          </a:r>
        </a:p>
        <a:p>
          <a:pPr lvl="0" algn="ctr" defTabSz="889000" rtl="1">
            <a:lnSpc>
              <a:spcPct val="90000"/>
            </a:lnSpc>
            <a:spcBef>
              <a:spcPct val="0"/>
            </a:spcBef>
            <a:spcAft>
              <a:spcPct val="35000"/>
            </a:spcAft>
          </a:pPr>
          <a:r>
            <a:rPr lang="ar-SA" sz="2000" kern="1200" dirty="0" smtClean="0">
              <a:solidFill>
                <a:schemeClr val="accent3"/>
              </a:solidFill>
            </a:rPr>
            <a:t>   وهذا النظام المتبع من قبل الحيثيين استهوى بعض الديويلات الصغيرة المجاورة لذلك :-</a:t>
          </a:r>
          <a:endParaRPr lang="ar-SA" sz="2000" kern="1200" dirty="0">
            <a:solidFill>
              <a:schemeClr val="accent3"/>
            </a:solidFill>
          </a:endParaRPr>
        </a:p>
      </dsp:txBody>
      <dsp:txXfrm>
        <a:off x="943440" y="3197827"/>
        <a:ext cx="4719301" cy="1331841"/>
      </dsp:txXfrm>
    </dsp:sp>
    <dsp:sp modelId="{97FEC24A-A4D3-45B6-9740-13D47889CA98}">
      <dsp:nvSpPr>
        <dsp:cNvPr id="0" name=""/>
        <dsp:cNvSpPr/>
      </dsp:nvSpPr>
      <dsp:spPr>
        <a:xfrm>
          <a:off x="5619327" y="894"/>
          <a:ext cx="3002854" cy="1259461"/>
        </a:xfrm>
        <a:prstGeom prst="roundRect">
          <a:avLst>
            <a:gd name="adj" fmla="val 10000"/>
          </a:avLst>
        </a:prstGeom>
        <a:solidFill>
          <a:schemeClr val="accent3">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lvl="0" algn="ctr" defTabSz="1422400" rtl="1">
            <a:lnSpc>
              <a:spcPct val="90000"/>
            </a:lnSpc>
            <a:spcBef>
              <a:spcPct val="0"/>
            </a:spcBef>
            <a:spcAft>
              <a:spcPct val="35000"/>
            </a:spcAft>
          </a:pPr>
          <a:r>
            <a:rPr lang="ar-SA" sz="3200" kern="1200" dirty="0" smtClean="0">
              <a:latin typeface="Andalus" panose="02020603050405020304" pitchFamily="18" charset="-78"/>
              <a:cs typeface="Andalus" panose="02020603050405020304" pitchFamily="18" charset="-78"/>
            </a:rPr>
            <a:t>الادارة ( ولاية الاقاليم)</a:t>
          </a:r>
        </a:p>
        <a:p>
          <a:pPr lvl="0" algn="ctr" defTabSz="1422400" rtl="1">
            <a:lnSpc>
              <a:spcPct val="90000"/>
            </a:lnSpc>
            <a:spcBef>
              <a:spcPct val="0"/>
            </a:spcBef>
            <a:spcAft>
              <a:spcPct val="35000"/>
            </a:spcAft>
          </a:pPr>
          <a:r>
            <a:rPr lang="ar-SA" sz="3200" kern="1200" dirty="0" smtClean="0">
              <a:latin typeface="Andalus" panose="02020603050405020304" pitchFamily="18" charset="-78"/>
              <a:cs typeface="Andalus" panose="02020603050405020304" pitchFamily="18" charset="-78"/>
            </a:rPr>
            <a:t>قد احتفظ الملوك </a:t>
          </a:r>
          <a:endParaRPr lang="ar-SA" sz="3200" kern="1200" dirty="0">
            <a:latin typeface="Andalus" panose="02020603050405020304" pitchFamily="18" charset="-78"/>
            <a:cs typeface="Andalus" panose="02020603050405020304" pitchFamily="18" charset="-78"/>
          </a:endParaRPr>
        </a:p>
      </dsp:txBody>
      <dsp:txXfrm>
        <a:off x="5656215" y="37782"/>
        <a:ext cx="2929078" cy="1185685"/>
      </dsp:txXfrm>
    </dsp:sp>
    <dsp:sp modelId="{096DD3E1-3269-4176-A9D3-2330C6FE70D2}">
      <dsp:nvSpPr>
        <dsp:cNvPr id="0" name=""/>
        <dsp:cNvSpPr/>
      </dsp:nvSpPr>
      <dsp:spPr>
        <a:xfrm>
          <a:off x="5919612" y="1260355"/>
          <a:ext cx="300285" cy="773580"/>
        </a:xfrm>
        <a:custGeom>
          <a:avLst/>
          <a:gdLst/>
          <a:ahLst/>
          <a:cxnLst/>
          <a:rect l="0" t="0" r="0" b="0"/>
          <a:pathLst>
            <a:path>
              <a:moveTo>
                <a:pt x="0" y="0"/>
              </a:moveTo>
              <a:lnTo>
                <a:pt x="0" y="773580"/>
              </a:lnTo>
              <a:lnTo>
                <a:pt x="300285" y="77358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606DF73-4F26-4553-961E-EC347F5B4FE7}">
      <dsp:nvSpPr>
        <dsp:cNvPr id="0" name=""/>
        <dsp:cNvSpPr/>
      </dsp:nvSpPr>
      <dsp:spPr>
        <a:xfrm>
          <a:off x="6219898" y="1518216"/>
          <a:ext cx="2263921" cy="103144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rtl="1">
            <a:lnSpc>
              <a:spcPct val="90000"/>
            </a:lnSpc>
            <a:spcBef>
              <a:spcPct val="0"/>
            </a:spcBef>
            <a:spcAft>
              <a:spcPct val="35000"/>
            </a:spcAft>
          </a:pPr>
          <a:r>
            <a:rPr lang="ar-SA" sz="2000" kern="1200" dirty="0" smtClean="0">
              <a:solidFill>
                <a:srgbClr val="00B050"/>
              </a:solidFill>
            </a:rPr>
            <a:t>1- الانضمام الى الامبراطورية الحيثية فالملك التابع لها ذو سيادة داخل اقليمه  </a:t>
          </a:r>
          <a:endParaRPr lang="ar-SA" sz="2000" kern="1200" dirty="0">
            <a:solidFill>
              <a:srgbClr val="00B050"/>
            </a:solidFill>
          </a:endParaRPr>
        </a:p>
      </dsp:txBody>
      <dsp:txXfrm>
        <a:off x="6250108" y="1548426"/>
        <a:ext cx="2203501" cy="971020"/>
      </dsp:txXfrm>
    </dsp:sp>
    <dsp:sp modelId="{00043646-FDED-4DE4-8B8C-A76AE415D98C}">
      <dsp:nvSpPr>
        <dsp:cNvPr id="0" name=""/>
        <dsp:cNvSpPr/>
      </dsp:nvSpPr>
      <dsp:spPr>
        <a:xfrm>
          <a:off x="5919612" y="1260355"/>
          <a:ext cx="300285" cy="2356063"/>
        </a:xfrm>
        <a:custGeom>
          <a:avLst/>
          <a:gdLst/>
          <a:ahLst/>
          <a:cxnLst/>
          <a:rect l="0" t="0" r="0" b="0"/>
          <a:pathLst>
            <a:path>
              <a:moveTo>
                <a:pt x="0" y="0"/>
              </a:moveTo>
              <a:lnTo>
                <a:pt x="0" y="2356063"/>
              </a:lnTo>
              <a:lnTo>
                <a:pt x="300285" y="23560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8C6D2B-C54A-4C0C-95B3-BE69E6693201}">
      <dsp:nvSpPr>
        <dsp:cNvPr id="0" name=""/>
        <dsp:cNvSpPr/>
      </dsp:nvSpPr>
      <dsp:spPr>
        <a:xfrm>
          <a:off x="6219898" y="2807517"/>
          <a:ext cx="2385664" cy="161780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rtl="1">
            <a:lnSpc>
              <a:spcPct val="90000"/>
            </a:lnSpc>
            <a:spcBef>
              <a:spcPct val="0"/>
            </a:spcBef>
            <a:spcAft>
              <a:spcPct val="35000"/>
            </a:spcAft>
          </a:pPr>
          <a:r>
            <a:rPr lang="ar-SA" sz="2000" kern="1200" dirty="0" smtClean="0">
              <a:solidFill>
                <a:srgbClr val="00B050"/>
              </a:solidFill>
            </a:rPr>
            <a:t>2- غير ملزم بتجهيز الجيش الحيثي بجنود في كل وقت يخرج للحرب ولكنه كان ملزم برد اللاجئين من الحيثين إلى اوطانهم </a:t>
          </a:r>
          <a:endParaRPr lang="ar-SA" sz="2000" kern="1200" dirty="0">
            <a:solidFill>
              <a:srgbClr val="00B050"/>
            </a:solidFill>
          </a:endParaRPr>
        </a:p>
      </dsp:txBody>
      <dsp:txXfrm>
        <a:off x="6267282" y="2854901"/>
        <a:ext cx="2290896" cy="152303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113515-FFA1-4E18-9F0D-86F09ED840E3}">
      <dsp:nvSpPr>
        <dsp:cNvPr id="0" name=""/>
        <dsp:cNvSpPr/>
      </dsp:nvSpPr>
      <dsp:spPr>
        <a:xfrm>
          <a:off x="4428492" y="1168412"/>
          <a:ext cx="3341493" cy="269901"/>
        </a:xfrm>
        <a:custGeom>
          <a:avLst/>
          <a:gdLst/>
          <a:ahLst/>
          <a:cxnLst/>
          <a:rect l="0" t="0" r="0" b="0"/>
          <a:pathLst>
            <a:path>
              <a:moveTo>
                <a:pt x="0" y="0"/>
              </a:moveTo>
              <a:lnTo>
                <a:pt x="0" y="134950"/>
              </a:lnTo>
              <a:lnTo>
                <a:pt x="3341493" y="134950"/>
              </a:lnTo>
              <a:lnTo>
                <a:pt x="3341493" y="26990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763EC2D-44E7-400B-B518-DC400EB792A7}">
      <dsp:nvSpPr>
        <dsp:cNvPr id="0" name=""/>
        <dsp:cNvSpPr/>
      </dsp:nvSpPr>
      <dsp:spPr>
        <a:xfrm>
          <a:off x="4428492" y="1168412"/>
          <a:ext cx="998019" cy="269901"/>
        </a:xfrm>
        <a:custGeom>
          <a:avLst/>
          <a:gdLst/>
          <a:ahLst/>
          <a:cxnLst/>
          <a:rect l="0" t="0" r="0" b="0"/>
          <a:pathLst>
            <a:path>
              <a:moveTo>
                <a:pt x="0" y="0"/>
              </a:moveTo>
              <a:lnTo>
                <a:pt x="0" y="134950"/>
              </a:lnTo>
              <a:lnTo>
                <a:pt x="998019" y="134950"/>
              </a:lnTo>
              <a:lnTo>
                <a:pt x="998019" y="26990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1E84B1-0A8E-4AC9-803B-121A9A807740}">
      <dsp:nvSpPr>
        <dsp:cNvPr id="0" name=""/>
        <dsp:cNvSpPr/>
      </dsp:nvSpPr>
      <dsp:spPr>
        <a:xfrm>
          <a:off x="3170042" y="1168412"/>
          <a:ext cx="1258449" cy="269901"/>
        </a:xfrm>
        <a:custGeom>
          <a:avLst/>
          <a:gdLst/>
          <a:ahLst/>
          <a:cxnLst/>
          <a:rect l="0" t="0" r="0" b="0"/>
          <a:pathLst>
            <a:path>
              <a:moveTo>
                <a:pt x="1258449" y="0"/>
              </a:moveTo>
              <a:lnTo>
                <a:pt x="1258449" y="134950"/>
              </a:lnTo>
              <a:lnTo>
                <a:pt x="0" y="134950"/>
              </a:lnTo>
              <a:lnTo>
                <a:pt x="0" y="26990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20BB829-271D-429E-A9E0-B44CEF23B7D8}">
      <dsp:nvSpPr>
        <dsp:cNvPr id="0" name=""/>
        <dsp:cNvSpPr/>
      </dsp:nvSpPr>
      <dsp:spPr>
        <a:xfrm>
          <a:off x="951328" y="1168412"/>
          <a:ext cx="3477163" cy="269901"/>
        </a:xfrm>
        <a:custGeom>
          <a:avLst/>
          <a:gdLst/>
          <a:ahLst/>
          <a:cxnLst/>
          <a:rect l="0" t="0" r="0" b="0"/>
          <a:pathLst>
            <a:path>
              <a:moveTo>
                <a:pt x="3477163" y="0"/>
              </a:moveTo>
              <a:lnTo>
                <a:pt x="3477163" y="134950"/>
              </a:lnTo>
              <a:lnTo>
                <a:pt x="0" y="134950"/>
              </a:lnTo>
              <a:lnTo>
                <a:pt x="0" y="26990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637B725-7C0F-47D6-B52E-A6E505DB059D}">
      <dsp:nvSpPr>
        <dsp:cNvPr id="0" name=""/>
        <dsp:cNvSpPr/>
      </dsp:nvSpPr>
      <dsp:spPr>
        <a:xfrm>
          <a:off x="3143631" y="179511"/>
          <a:ext cx="2569721" cy="9889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rtl="1">
            <a:lnSpc>
              <a:spcPct val="90000"/>
            </a:lnSpc>
            <a:spcBef>
              <a:spcPct val="0"/>
            </a:spcBef>
            <a:spcAft>
              <a:spcPct val="35000"/>
            </a:spcAft>
          </a:pPr>
          <a:r>
            <a:rPr lang="ar-SA" sz="4000" kern="1200" dirty="0" smtClean="0">
              <a:solidFill>
                <a:srgbClr val="FFC000"/>
              </a:solidFill>
              <a:cs typeface="DecoType Naskh Extensions" panose="02010400000000000000" pitchFamily="2" charset="-78"/>
            </a:rPr>
            <a:t>القوانين</a:t>
          </a:r>
          <a:r>
            <a:rPr lang="ar-SA" sz="2400" kern="1200" dirty="0" smtClean="0"/>
            <a:t> </a:t>
          </a:r>
          <a:endParaRPr lang="ar-SA" sz="2400" kern="1200" dirty="0"/>
        </a:p>
      </dsp:txBody>
      <dsp:txXfrm>
        <a:off x="3143631" y="179511"/>
        <a:ext cx="2569721" cy="988900"/>
      </dsp:txXfrm>
    </dsp:sp>
    <dsp:sp modelId="{476B63B8-C7B6-49C4-90A4-AC68847611CA}">
      <dsp:nvSpPr>
        <dsp:cNvPr id="0" name=""/>
        <dsp:cNvSpPr/>
      </dsp:nvSpPr>
      <dsp:spPr>
        <a:xfrm>
          <a:off x="1254" y="1438314"/>
          <a:ext cx="1900147" cy="204733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1">
            <a:lnSpc>
              <a:spcPct val="90000"/>
            </a:lnSpc>
            <a:spcBef>
              <a:spcPct val="0"/>
            </a:spcBef>
            <a:spcAft>
              <a:spcPct val="35000"/>
            </a:spcAft>
          </a:pPr>
          <a:r>
            <a:rPr lang="ar-SA" sz="2800" kern="1200" dirty="0" smtClean="0">
              <a:solidFill>
                <a:srgbClr val="7030A0"/>
              </a:solidFill>
              <a:latin typeface="Arial" panose="020B0604020202020204" pitchFamily="34" charset="0"/>
              <a:cs typeface="Arial" panose="020B0604020202020204" pitchFamily="34" charset="0"/>
            </a:rPr>
            <a:t>حالة الاحرار المذنبين على تكليفيهم برد الشيء إلى أصله أو بالتعويض </a:t>
          </a:r>
        </a:p>
      </dsp:txBody>
      <dsp:txXfrm>
        <a:off x="1254" y="1438314"/>
        <a:ext cx="1900147" cy="2047333"/>
      </dsp:txXfrm>
    </dsp:sp>
    <dsp:sp modelId="{58AC1C0A-20DB-413B-A574-AD5932FEBC40}">
      <dsp:nvSpPr>
        <dsp:cNvPr id="0" name=""/>
        <dsp:cNvSpPr/>
      </dsp:nvSpPr>
      <dsp:spPr>
        <a:xfrm>
          <a:off x="2171303" y="1438314"/>
          <a:ext cx="1997478" cy="208278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rtl="1">
            <a:lnSpc>
              <a:spcPct val="90000"/>
            </a:lnSpc>
            <a:spcBef>
              <a:spcPct val="0"/>
            </a:spcBef>
            <a:spcAft>
              <a:spcPct val="35000"/>
            </a:spcAft>
          </a:pPr>
          <a:r>
            <a:rPr lang="ar-SA" sz="2800" kern="1200" dirty="0" smtClean="0">
              <a:solidFill>
                <a:srgbClr val="7030A0"/>
              </a:solidFill>
              <a:latin typeface="Arial" panose="020B0604020202020204" pitchFamily="34" charset="0"/>
              <a:cs typeface="Arial" panose="020B0604020202020204" pitchFamily="34" charset="0"/>
            </a:rPr>
            <a:t>حالة العبيد </a:t>
          </a:r>
        </a:p>
        <a:p>
          <a:pPr lvl="0" algn="ctr" defTabSz="1244600" rtl="1">
            <a:lnSpc>
              <a:spcPct val="90000"/>
            </a:lnSpc>
            <a:spcBef>
              <a:spcPct val="0"/>
            </a:spcBef>
            <a:spcAft>
              <a:spcPct val="35000"/>
            </a:spcAft>
          </a:pPr>
          <a:r>
            <a:rPr lang="ar-SA" sz="2800" kern="1200" dirty="0" smtClean="0">
              <a:solidFill>
                <a:srgbClr val="7030A0"/>
              </a:solidFill>
              <a:latin typeface="Arial" panose="020B0604020202020204" pitchFamily="34" charset="0"/>
              <a:cs typeface="Arial" panose="020B0604020202020204" pitchFamily="34" charset="0"/>
            </a:rPr>
            <a:t>فقد تشمل الاحكام عقوبات جسدية تصل الى الاعدام </a:t>
          </a:r>
          <a:endParaRPr lang="ar-SA" sz="2800" kern="1200" dirty="0">
            <a:solidFill>
              <a:srgbClr val="7030A0"/>
            </a:solidFill>
            <a:latin typeface="Arial" panose="020B0604020202020204" pitchFamily="34" charset="0"/>
            <a:cs typeface="Arial" panose="020B0604020202020204" pitchFamily="34" charset="0"/>
          </a:endParaRPr>
        </a:p>
      </dsp:txBody>
      <dsp:txXfrm>
        <a:off x="2171303" y="1438314"/>
        <a:ext cx="1997478" cy="2082780"/>
      </dsp:txXfrm>
    </dsp:sp>
    <dsp:sp modelId="{50FA2573-4F39-4A27-85E1-C7E46CD9E67F}">
      <dsp:nvSpPr>
        <dsp:cNvPr id="0" name=""/>
        <dsp:cNvSpPr/>
      </dsp:nvSpPr>
      <dsp:spPr>
        <a:xfrm>
          <a:off x="4438684" y="1438314"/>
          <a:ext cx="1975655" cy="198421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r>
            <a:rPr lang="ar-SA" sz="2400" kern="1200" dirty="0" smtClean="0">
              <a:latin typeface="Arial" panose="020B0604020202020204" pitchFamily="34" charset="0"/>
              <a:cs typeface="Arial" panose="020B0604020202020204" pitchFamily="34" charset="0"/>
            </a:rPr>
            <a:t>تفرق بين حدوث الذنب عن عمد وبين حدوثه عن غير عمد </a:t>
          </a:r>
          <a:endParaRPr lang="ar-SA" sz="2400" kern="1200" dirty="0">
            <a:latin typeface="Arial" panose="020B0604020202020204" pitchFamily="34" charset="0"/>
            <a:cs typeface="Arial" panose="020B0604020202020204" pitchFamily="34" charset="0"/>
          </a:endParaRPr>
        </a:p>
      </dsp:txBody>
      <dsp:txXfrm>
        <a:off x="4438684" y="1438314"/>
        <a:ext cx="1975655" cy="1984215"/>
      </dsp:txXfrm>
    </dsp:sp>
    <dsp:sp modelId="{74AF2131-6C19-4FAF-8D20-661D814EB993}">
      <dsp:nvSpPr>
        <dsp:cNvPr id="0" name=""/>
        <dsp:cNvSpPr/>
      </dsp:nvSpPr>
      <dsp:spPr>
        <a:xfrm>
          <a:off x="6684241" y="1438314"/>
          <a:ext cx="2171488" cy="353023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rtl="1">
            <a:lnSpc>
              <a:spcPct val="90000"/>
            </a:lnSpc>
            <a:spcBef>
              <a:spcPct val="0"/>
            </a:spcBef>
            <a:spcAft>
              <a:spcPct val="35000"/>
            </a:spcAft>
          </a:pPr>
          <a:r>
            <a:rPr lang="ar-SA" sz="2400" kern="1200" dirty="0" smtClean="0">
              <a:latin typeface="Arial" panose="020B0604020202020204" pitchFamily="34" charset="0"/>
              <a:cs typeface="Arial" panose="020B0604020202020204" pitchFamily="34" charset="0"/>
            </a:rPr>
            <a:t>كما كانت تعتبر حدوث جريمة في مكان ما واختفاء المجرم به أمر يعاقب عليه اهل المكان الذين يعتبرون مسؤولين عن حدوث الجرم في مكانهم</a:t>
          </a:r>
          <a:r>
            <a:rPr lang="ar-SA" sz="2400" kern="1200" dirty="0" smtClean="0"/>
            <a:t> </a:t>
          </a:r>
          <a:endParaRPr lang="ar-SA" sz="2400" kern="1200" dirty="0"/>
        </a:p>
      </dsp:txBody>
      <dsp:txXfrm>
        <a:off x="6684241" y="1438314"/>
        <a:ext cx="2171488" cy="353023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185627B-2BE1-4393-802B-1C788A981118}" type="datetimeFigureOut">
              <a:rPr lang="ar-SA" smtClean="0"/>
              <a:t>13/09/45</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70200BB1-9F8D-4AA6-A47D-6B7C1A492F38}" type="slidenum">
              <a:rPr lang="ar-SA" smtClean="0"/>
              <a:t>‹#›</a:t>
            </a:fld>
            <a:endParaRPr lang="ar-SA"/>
          </a:p>
        </p:txBody>
      </p:sp>
    </p:spTree>
    <p:extLst>
      <p:ext uri="{BB962C8B-B14F-4D97-AF65-F5344CB8AC3E}">
        <p14:creationId xmlns:p14="http://schemas.microsoft.com/office/powerpoint/2010/main" val="332942683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fld id="{70200BB1-9F8D-4AA6-A47D-6B7C1A492F38}" type="slidenum">
              <a:rPr lang="ar-SA" smtClean="0"/>
              <a:t>1</a:t>
            </a:fld>
            <a:endParaRPr lang="ar-SA"/>
          </a:p>
        </p:txBody>
      </p:sp>
    </p:spTree>
    <p:extLst>
      <p:ext uri="{BB962C8B-B14F-4D97-AF65-F5344CB8AC3E}">
        <p14:creationId xmlns:p14="http://schemas.microsoft.com/office/powerpoint/2010/main" val="2962421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540544" y="776288"/>
            <a:ext cx="8062912" cy="1470025"/>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371600" y="6012656"/>
            <a:ext cx="5791200" cy="365125"/>
          </a:xfrm>
        </p:spPr>
        <p:txBody>
          <a:bodyPr tIns="0" bIns="0" anchor="t"/>
          <a:lstStyle>
            <a:lvl1pPr algn="r">
              <a:defRPr sz="1000"/>
            </a:lvl1pPr>
          </a:lstStyle>
          <a:p>
            <a:fld id="{1B8ABB09-4A1D-463E-8065-109CC2B7EFAA}" type="datetimeFigureOut">
              <a:rPr lang="ar-SA" smtClean="0"/>
              <a:pPr/>
              <a:t>13/09/45</a:t>
            </a:fld>
            <a:endParaRPr lang="ar-SA"/>
          </a:p>
        </p:txBody>
      </p:sp>
      <p:sp>
        <p:nvSpPr>
          <p:cNvPr id="17" name="عنصر نائب للتذييل 16"/>
          <p:cNvSpPr>
            <a:spLocks noGrp="1"/>
          </p:cNvSpPr>
          <p:nvPr>
            <p:ph type="ftr" sz="quarter" idx="11"/>
          </p:nvPr>
        </p:nvSpPr>
        <p:spPr>
          <a:xfrm>
            <a:off x="1371600" y="5650704"/>
            <a:ext cx="5791200" cy="365125"/>
          </a:xfrm>
        </p:spPr>
        <p:txBody>
          <a:bodyPr tIns="0" bIns="0" anchor="b"/>
          <a:lstStyle>
            <a:lvl1pPr algn="r">
              <a:defRPr sz="1100"/>
            </a:lvl1pPr>
          </a:lstStyle>
          <a:p>
            <a:endParaRPr lang="ar-SA"/>
          </a:p>
        </p:txBody>
      </p:sp>
      <p:sp>
        <p:nvSpPr>
          <p:cNvPr id="29" name="عنصر نائب لرقم الشريحة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0B34F065-1154-456A-91E3-76DE8E75E17B}"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13/09/45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381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81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13/09/45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99032"/>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457200" y="1882808"/>
            <a:ext cx="8229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791456" y="6480048"/>
            <a:ext cx="2133600" cy="301752"/>
          </a:xfrm>
        </p:spPr>
        <p:txBody>
          <a:bodyPr/>
          <a:lstStyle/>
          <a:p>
            <a:fld id="{1B8ABB09-4A1D-463E-8065-109CC2B7EFAA}" type="datetimeFigureOut">
              <a:rPr lang="ar-SA" smtClean="0"/>
              <a:pPr/>
              <a:t>13/09/45</a:t>
            </a:fld>
            <a:endParaRPr lang="ar-SA"/>
          </a:p>
        </p:txBody>
      </p:sp>
      <p:sp>
        <p:nvSpPr>
          <p:cNvPr id="5" name="عنصر نائب للتذييل 4"/>
          <p:cNvSpPr>
            <a:spLocks noGrp="1"/>
          </p:cNvSpPr>
          <p:nvPr>
            <p:ph type="ftr" sz="quarter" idx="11"/>
          </p:nvPr>
        </p:nvSpPr>
        <p:spPr>
          <a:xfrm>
            <a:off x="457200" y="6480969"/>
            <a:ext cx="4260056" cy="300831"/>
          </a:xfrm>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6955632" y="6477000"/>
            <a:ext cx="2133600" cy="304800"/>
          </a:xfrm>
        </p:spPr>
        <p:txBody>
          <a:bodyPr/>
          <a:lstStyle/>
          <a:p>
            <a:fld id="{1B8ABB09-4A1D-463E-8065-109CC2B7EFAA}" type="datetimeFigureOut">
              <a:rPr lang="ar-SA" smtClean="0"/>
              <a:pPr/>
              <a:t>13/09/45</a:t>
            </a:fld>
            <a:endParaRPr lang="ar-SA"/>
          </a:p>
        </p:txBody>
      </p:sp>
      <p:sp>
        <p:nvSpPr>
          <p:cNvPr id="5" name="عنصر نائب للتذييل 4"/>
          <p:cNvSpPr>
            <a:spLocks noGrp="1"/>
          </p:cNvSpPr>
          <p:nvPr>
            <p:ph type="ftr" sz="quarter" idx="11"/>
          </p:nvPr>
        </p:nvSpPr>
        <p:spPr>
          <a:xfrm>
            <a:off x="2619376" y="6480969"/>
            <a:ext cx="4260056" cy="300831"/>
          </a:xfrm>
        </p:spPr>
        <p:txBody>
          <a:bodyPr/>
          <a:lstStyle/>
          <a:p>
            <a:endParaRPr lang="ar-SA"/>
          </a:p>
        </p:txBody>
      </p:sp>
      <p:sp>
        <p:nvSpPr>
          <p:cNvPr id="6" name="عنصر نائب لرقم الشريحة 5"/>
          <p:cNvSpPr>
            <a:spLocks noGrp="1"/>
          </p:cNvSpPr>
          <p:nvPr>
            <p:ph type="sldNum" sz="quarter" idx="12"/>
          </p:nvPr>
        </p:nvSpPr>
        <p:spPr>
          <a:xfrm>
            <a:off x="8451056" y="809624"/>
            <a:ext cx="502920" cy="300831"/>
          </a:xfrm>
        </p:spPr>
        <p:txBody>
          <a:bodyPr/>
          <a:lstStyle/>
          <a:p>
            <a:fld id="{0B34F065-1154-456A-91E3-76DE8E75E17B}" type="slidenum">
              <a:rPr lang="ar-SA" smtClean="0"/>
              <a:pPr/>
              <a:t>‹#›</a:t>
            </a:fld>
            <a:endParaRPr lang="ar-SA"/>
          </a:p>
        </p:txBody>
      </p:sp>
      <p:cxnSp>
        <p:nvCxnSpPr>
          <p:cNvPr id="11" name="رابط مستقيم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91456" y="6480969"/>
            <a:ext cx="2133600" cy="301752"/>
          </a:xfrm>
        </p:spPr>
        <p:txBody>
          <a:bodyPr/>
          <a:lstStyle/>
          <a:p>
            <a:fld id="{1B8ABB09-4A1D-463E-8065-109CC2B7EFAA}" type="datetimeFigureOut">
              <a:rPr lang="ar-SA" smtClean="0"/>
              <a:pPr/>
              <a:t>13/09/45</a:t>
            </a:fld>
            <a:endParaRPr lang="ar-SA"/>
          </a:p>
        </p:txBody>
      </p:sp>
      <p:sp>
        <p:nvSpPr>
          <p:cNvPr id="6" name="عنصر نائب للتذييل 5"/>
          <p:cNvSpPr>
            <a:spLocks noGrp="1"/>
          </p:cNvSpPr>
          <p:nvPr>
            <p:ph type="ftr" sz="quarter" idx="11"/>
          </p:nvPr>
        </p:nvSpPr>
        <p:spPr>
          <a:xfrm>
            <a:off x="457200" y="6480969"/>
            <a:ext cx="4260056" cy="301752"/>
          </a:xfrm>
        </p:spPr>
        <p:txBody>
          <a:bodyPr/>
          <a:lstStyle/>
          <a:p>
            <a:endParaRPr lang="ar-SA"/>
          </a:p>
        </p:txBody>
      </p:sp>
      <p:sp>
        <p:nvSpPr>
          <p:cNvPr id="7" name="عنصر نائب لرقم الشريحة 6"/>
          <p:cNvSpPr>
            <a:spLocks noGrp="1"/>
          </p:cNvSpPr>
          <p:nvPr>
            <p:ph type="sldNum" sz="quarter" idx="12"/>
          </p:nvPr>
        </p:nvSpPr>
        <p:spPr>
          <a:xfrm>
            <a:off x="7589520" y="6480969"/>
            <a:ext cx="502920" cy="301752"/>
          </a:xfrm>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4791456" y="6480969"/>
            <a:ext cx="2130552" cy="301752"/>
          </a:xfrm>
        </p:spPr>
        <p:txBody>
          <a:bodyPr/>
          <a:lstStyle/>
          <a:p>
            <a:fld id="{1B8ABB09-4A1D-463E-8065-109CC2B7EFAA}" type="datetimeFigureOut">
              <a:rPr lang="ar-SA" smtClean="0"/>
              <a:pPr/>
              <a:t>13/09/45</a:t>
            </a:fld>
            <a:endParaRPr lang="ar-SA"/>
          </a:p>
        </p:txBody>
      </p:sp>
      <p:sp>
        <p:nvSpPr>
          <p:cNvPr id="8" name="عنصر نائب للتذييل 7"/>
          <p:cNvSpPr>
            <a:spLocks noGrp="1"/>
          </p:cNvSpPr>
          <p:nvPr>
            <p:ph type="ftr" sz="quarter" idx="11"/>
          </p:nvPr>
        </p:nvSpPr>
        <p:spPr>
          <a:xfrm>
            <a:off x="457200" y="6480969"/>
            <a:ext cx="4261104" cy="301752"/>
          </a:xfrm>
        </p:spPr>
        <p:txBody>
          <a:bodyPr/>
          <a:lstStyle/>
          <a:p>
            <a:endParaRPr lang="ar-SA"/>
          </a:p>
        </p:txBody>
      </p:sp>
      <p:sp>
        <p:nvSpPr>
          <p:cNvPr id="9" name="عنصر نائب لرقم الشريحة 8"/>
          <p:cNvSpPr>
            <a:spLocks noGrp="1"/>
          </p:cNvSpPr>
          <p:nvPr>
            <p:ph type="sldNum" sz="quarter" idx="12"/>
          </p:nvPr>
        </p:nvSpPr>
        <p:spPr>
          <a:xfrm>
            <a:off x="7589520" y="6483096"/>
            <a:ext cx="502920" cy="301752"/>
          </a:xfrm>
        </p:spPr>
        <p:txBody>
          <a:bodyPr/>
          <a:lstStyle>
            <a:lvl1pPr algn="ctr">
              <a:defRPr/>
            </a:lvl1p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13/09/45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4791456" y="6480969"/>
            <a:ext cx="2133600" cy="301752"/>
          </a:xfrm>
        </p:spPr>
        <p:txBody>
          <a:bodyPr/>
          <a:lstStyle/>
          <a:p>
            <a:fld id="{1B8ABB09-4A1D-463E-8065-109CC2B7EFAA}" type="datetimeFigureOut">
              <a:rPr lang="ar-SA" smtClean="0"/>
              <a:pPr/>
              <a:t>13/09/45</a:t>
            </a:fld>
            <a:endParaRPr lang="ar-SA"/>
          </a:p>
        </p:txBody>
      </p:sp>
      <p:sp>
        <p:nvSpPr>
          <p:cNvPr id="3" name="عنصر نائب للتذييل 2"/>
          <p:cNvSpPr>
            <a:spLocks noGrp="1"/>
          </p:cNvSpPr>
          <p:nvPr>
            <p:ph type="ftr" sz="quarter" idx="11"/>
          </p:nvPr>
        </p:nvSpPr>
        <p:spPr>
          <a:xfrm>
            <a:off x="457200" y="6481890"/>
            <a:ext cx="4260056" cy="300831"/>
          </a:xfrm>
        </p:spPr>
        <p:txBody>
          <a:bodyPr/>
          <a:lstStyle/>
          <a:p>
            <a:endParaRPr lang="ar-SA"/>
          </a:p>
        </p:txBody>
      </p:sp>
      <p:sp>
        <p:nvSpPr>
          <p:cNvPr id="4" name="عنصر نائب لرقم الشريحة 3"/>
          <p:cNvSpPr>
            <a:spLocks noGrp="1"/>
          </p:cNvSpPr>
          <p:nvPr>
            <p:ph type="sldNum" sz="quarter" idx="12"/>
          </p:nvPr>
        </p:nvSpPr>
        <p:spPr>
          <a:xfrm>
            <a:off x="7589520" y="6480969"/>
            <a:ext cx="502920" cy="301752"/>
          </a:xfrm>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278976" y="6556248"/>
            <a:ext cx="2133600" cy="301752"/>
          </a:xfrm>
        </p:spPr>
        <p:txBody>
          <a:bodyPr/>
          <a:lstStyle>
            <a:lvl1pPr>
              <a:defRPr sz="900"/>
            </a:lvl1pPr>
          </a:lstStyle>
          <a:p>
            <a:fld id="{1B8ABB09-4A1D-463E-8065-109CC2B7EFAA}" type="datetimeFigureOut">
              <a:rPr lang="ar-SA" smtClean="0"/>
              <a:pPr/>
              <a:t>13/09/45</a:t>
            </a:fld>
            <a:endParaRPr lang="ar-SA"/>
          </a:p>
        </p:txBody>
      </p:sp>
      <p:sp>
        <p:nvSpPr>
          <p:cNvPr id="6" name="عنصر نائب للتذييل 5"/>
          <p:cNvSpPr>
            <a:spLocks noGrp="1"/>
          </p:cNvSpPr>
          <p:nvPr>
            <p:ph type="ftr" sz="quarter" idx="11"/>
          </p:nvPr>
        </p:nvSpPr>
        <p:spPr>
          <a:xfrm>
            <a:off x="1135856" y="6556248"/>
            <a:ext cx="5143120" cy="301752"/>
          </a:xfrm>
        </p:spPr>
        <p:txBody>
          <a:bodyPr/>
          <a:lstStyle>
            <a:lvl1pPr>
              <a:defRPr sz="900"/>
            </a:lvl1pPr>
          </a:lstStyle>
          <a:p>
            <a:endParaRPr lang="ar-SA"/>
          </a:p>
        </p:txBody>
      </p:sp>
      <p:sp>
        <p:nvSpPr>
          <p:cNvPr id="7" name="عنصر نائب لرقم الشريحة 6"/>
          <p:cNvSpPr>
            <a:spLocks noGrp="1"/>
          </p:cNvSpPr>
          <p:nvPr>
            <p:ph type="sldNum" sz="quarter" idx="12"/>
          </p:nvPr>
        </p:nvSpPr>
        <p:spPr>
          <a:xfrm>
            <a:off x="8410576" y="6556248"/>
            <a:ext cx="502920" cy="301752"/>
          </a:xfrm>
        </p:spPr>
        <p:txBody>
          <a:bodyPr/>
          <a:lstStyle>
            <a:lvl1pPr>
              <a:defRPr sz="900"/>
            </a:lvl1p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108192" y="6556248"/>
            <a:ext cx="2103120" cy="301752"/>
          </a:xfrm>
        </p:spPr>
        <p:txBody>
          <a:bodyPr/>
          <a:lstStyle>
            <a:lvl1pPr>
              <a:defRPr sz="900"/>
            </a:lvl1pPr>
          </a:lstStyle>
          <a:p>
            <a:fld id="{1B8ABB09-4A1D-463E-8065-109CC2B7EFAA}" type="datetimeFigureOut">
              <a:rPr lang="ar-SA" smtClean="0"/>
              <a:pPr/>
              <a:t>13/09/45</a:t>
            </a:fld>
            <a:endParaRPr lang="ar-SA"/>
          </a:p>
        </p:txBody>
      </p:sp>
      <p:sp>
        <p:nvSpPr>
          <p:cNvPr id="6" name="عنصر نائب للتذييل 5"/>
          <p:cNvSpPr>
            <a:spLocks noGrp="1"/>
          </p:cNvSpPr>
          <p:nvPr>
            <p:ph type="ftr" sz="quarter" idx="11"/>
          </p:nvPr>
        </p:nvSpPr>
        <p:spPr>
          <a:xfrm>
            <a:off x="1170432" y="6557169"/>
            <a:ext cx="4948072" cy="301752"/>
          </a:xfrm>
        </p:spPr>
        <p:txBody>
          <a:bodyPr/>
          <a:lstStyle>
            <a:lvl1pPr>
              <a:defRPr sz="900"/>
            </a:lvl1pPr>
          </a:lstStyle>
          <a:p>
            <a:endParaRPr lang="ar-SA"/>
          </a:p>
        </p:txBody>
      </p:sp>
      <p:sp>
        <p:nvSpPr>
          <p:cNvPr id="7" name="عنصر نائب لرقم الشريحة 6"/>
          <p:cNvSpPr>
            <a:spLocks noGrp="1"/>
          </p:cNvSpPr>
          <p:nvPr>
            <p:ph type="sldNum" sz="quarter" idx="12"/>
          </p:nvPr>
        </p:nvSpPr>
        <p:spPr>
          <a:xfrm>
            <a:off x="8217192" y="6556248"/>
            <a:ext cx="365760" cy="301752"/>
          </a:xfrm>
        </p:spPr>
        <p:txBody>
          <a:bodyPr/>
          <a:lstStyle>
            <a:lvl1pPr algn="ctr">
              <a:defRPr sz="900"/>
            </a:lvl1p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457200" y="267494"/>
            <a:ext cx="8229600" cy="1399032"/>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1B8ABB09-4A1D-463E-8065-109CC2B7EFAA}" type="datetimeFigureOut">
              <a:rPr lang="ar-SA" smtClean="0"/>
              <a:pPr/>
              <a:t>13/09/45</a:t>
            </a:fld>
            <a:endParaRPr lang="ar-SA"/>
          </a:p>
        </p:txBody>
      </p:sp>
      <p:sp>
        <p:nvSpPr>
          <p:cNvPr id="3" name="عنصر نائب للتذييل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SA"/>
          </a:p>
        </p:txBody>
      </p:sp>
      <p:sp>
        <p:nvSpPr>
          <p:cNvPr id="23" name="عنصر نائب لرقم الشريحة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0B34F065-1154-456A-91E3-76DE8E75E17B}" type="slidenum">
              <a:rPr lang="ar-SA" smtClean="0"/>
              <a:pPr/>
              <a:t>‹#›</a:t>
            </a:fld>
            <a:endParaRPr lang="ar-SA"/>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عنوان 11"/>
          <p:cNvSpPr>
            <a:spLocks noGrp="1"/>
          </p:cNvSpPr>
          <p:nvPr>
            <p:ph type="title"/>
          </p:nvPr>
        </p:nvSpPr>
        <p:spPr>
          <a:xfrm>
            <a:off x="1331640" y="1268760"/>
            <a:ext cx="6048672" cy="4752528"/>
          </a:xfrm>
          <a:solidFill>
            <a:srgbClr val="FFC000"/>
          </a:solidFill>
        </p:spPr>
        <p:style>
          <a:lnRef idx="1">
            <a:schemeClr val="accent2"/>
          </a:lnRef>
          <a:fillRef idx="3">
            <a:schemeClr val="accent2"/>
          </a:fillRef>
          <a:effectRef idx="2">
            <a:schemeClr val="accent2"/>
          </a:effectRef>
          <a:fontRef idx="minor">
            <a:schemeClr val="lt1"/>
          </a:fontRef>
        </p:style>
        <p:txBody>
          <a:bodyPr>
            <a:normAutofit fontScale="90000"/>
          </a:bodyPr>
          <a:lstStyle/>
          <a:p>
            <a:pPr algn="ctr"/>
            <a:r>
              <a:rPr lang="ar-SA" sz="4000" dirty="0" smtClean="0">
                <a:solidFill>
                  <a:schemeClr val="tx1">
                    <a:lumMod val="85000"/>
                    <a:lumOff val="15000"/>
                  </a:schemeClr>
                </a:solidFill>
                <a:cs typeface="PT Bold Dusky" pitchFamily="2" charset="-78"/>
              </a:rPr>
              <a:t/>
            </a:r>
            <a:br>
              <a:rPr lang="ar-SA" sz="4000" dirty="0" smtClean="0">
                <a:solidFill>
                  <a:schemeClr val="tx1">
                    <a:lumMod val="85000"/>
                    <a:lumOff val="15000"/>
                  </a:schemeClr>
                </a:solidFill>
                <a:cs typeface="PT Bold Dusky" pitchFamily="2" charset="-78"/>
              </a:rPr>
            </a:br>
            <a:r>
              <a:rPr lang="ar-SA" sz="4000" dirty="0" smtClean="0">
                <a:solidFill>
                  <a:srgbClr val="002060"/>
                </a:solidFill>
                <a:cs typeface="PT Bold Dusky" pitchFamily="2" charset="-78"/>
              </a:rPr>
              <a:t>محاضرات </a:t>
            </a:r>
            <a:r>
              <a:rPr lang="en-US" sz="4000" dirty="0">
                <a:solidFill>
                  <a:srgbClr val="002060"/>
                </a:solidFill>
                <a:cs typeface="PT Bold Dusky" pitchFamily="2" charset="-78"/>
              </a:rPr>
              <a:t/>
            </a:r>
            <a:br>
              <a:rPr lang="en-US" sz="4000" dirty="0">
                <a:solidFill>
                  <a:srgbClr val="002060"/>
                </a:solidFill>
                <a:cs typeface="PT Bold Dusky" pitchFamily="2" charset="-78"/>
              </a:rPr>
            </a:br>
            <a:r>
              <a:rPr lang="ar-IQ" sz="4000" dirty="0">
                <a:solidFill>
                  <a:srgbClr val="002060"/>
                </a:solidFill>
                <a:cs typeface="PT Bold Dusky" pitchFamily="2" charset="-78"/>
              </a:rPr>
              <a:t>حضارات العالم القديم </a:t>
            </a:r>
            <a:r>
              <a:rPr lang="en-US" sz="4000" dirty="0">
                <a:solidFill>
                  <a:srgbClr val="002060"/>
                </a:solidFill>
                <a:cs typeface="PT Bold Dusky" pitchFamily="2" charset="-78"/>
              </a:rPr>
              <a:t/>
            </a:r>
            <a:br>
              <a:rPr lang="en-US" sz="4000" dirty="0">
                <a:solidFill>
                  <a:srgbClr val="002060"/>
                </a:solidFill>
                <a:cs typeface="PT Bold Dusky" pitchFamily="2" charset="-78"/>
              </a:rPr>
            </a:br>
            <a:r>
              <a:rPr lang="ar-SA" sz="4000" dirty="0">
                <a:solidFill>
                  <a:srgbClr val="002060"/>
                </a:solidFill>
                <a:cs typeface="PT Bold Dusky" pitchFamily="2" charset="-78"/>
              </a:rPr>
              <a:t> </a:t>
            </a:r>
            <a:r>
              <a:rPr lang="en-US" sz="4000" dirty="0">
                <a:solidFill>
                  <a:srgbClr val="002060"/>
                </a:solidFill>
                <a:cs typeface="PT Bold Dusky" pitchFamily="2" charset="-78"/>
              </a:rPr>
              <a:t/>
            </a:r>
            <a:br>
              <a:rPr lang="en-US" sz="4000" dirty="0">
                <a:solidFill>
                  <a:srgbClr val="002060"/>
                </a:solidFill>
                <a:cs typeface="PT Bold Dusky" pitchFamily="2" charset="-78"/>
              </a:rPr>
            </a:br>
            <a:r>
              <a:rPr lang="ar-SA" sz="4000" dirty="0">
                <a:solidFill>
                  <a:srgbClr val="002060"/>
                </a:solidFill>
                <a:cs typeface="PT Bold Dusky" pitchFamily="2" charset="-78"/>
              </a:rPr>
              <a:t>مدرس المادة </a:t>
            </a:r>
            <a:r>
              <a:rPr lang="ar-IQ" sz="4000" dirty="0">
                <a:solidFill>
                  <a:srgbClr val="002060"/>
                </a:solidFill>
                <a:cs typeface="PT Bold Dusky" pitchFamily="2" charset="-78"/>
              </a:rPr>
              <a:t/>
            </a:r>
            <a:br>
              <a:rPr lang="ar-IQ" sz="4000" dirty="0">
                <a:solidFill>
                  <a:srgbClr val="002060"/>
                </a:solidFill>
                <a:cs typeface="PT Bold Dusky" pitchFamily="2" charset="-78"/>
              </a:rPr>
            </a:br>
            <a:r>
              <a:rPr lang="ar-SA" sz="4000" dirty="0">
                <a:solidFill>
                  <a:srgbClr val="002060"/>
                </a:solidFill>
                <a:cs typeface="PT Bold Dusky" pitchFamily="2" charset="-78"/>
              </a:rPr>
              <a:t> </a:t>
            </a:r>
            <a:r>
              <a:rPr lang="ar-IQ" sz="4000" dirty="0">
                <a:solidFill>
                  <a:srgbClr val="002060"/>
                </a:solidFill>
                <a:cs typeface="PT Bold Dusky" pitchFamily="2" charset="-78"/>
              </a:rPr>
              <a:t>د. ذكرى عواد ياسر </a:t>
            </a:r>
            <a:r>
              <a:rPr lang="ar-IQ" dirty="0" smtClean="0">
                <a:solidFill>
                  <a:srgbClr val="002060"/>
                </a:solidFill>
              </a:rPr>
              <a:t> </a:t>
            </a:r>
            <a:r>
              <a:rPr lang="en-US" dirty="0" smtClean="0">
                <a:solidFill>
                  <a:srgbClr val="002060"/>
                </a:solidFill>
              </a:rPr>
              <a:t/>
            </a:r>
            <a:br>
              <a:rPr lang="en-US" dirty="0" smtClean="0">
                <a:solidFill>
                  <a:srgbClr val="002060"/>
                </a:solidFill>
              </a:rPr>
            </a:br>
            <a:r>
              <a:rPr lang="en-US" sz="5400" dirty="0" smtClean="0">
                <a:solidFill>
                  <a:srgbClr val="002060"/>
                </a:solidFill>
                <a:cs typeface="PT Bold Dusky" pitchFamily="2" charset="-78"/>
              </a:rPr>
              <a:t/>
            </a:r>
            <a:br>
              <a:rPr lang="en-US" sz="5400" dirty="0" smtClean="0">
                <a:solidFill>
                  <a:srgbClr val="002060"/>
                </a:solidFill>
                <a:cs typeface="PT Bold Dusky" pitchFamily="2" charset="-78"/>
              </a:rPr>
            </a:br>
            <a:endParaRPr lang="ar-SA" dirty="0">
              <a:solidFill>
                <a:srgbClr val="002060"/>
              </a:solidFill>
              <a:cs typeface="PT Bold Dusky"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5">
                <a:lumMod val="60000"/>
                <a:lumOff val="40000"/>
              </a:schemeClr>
            </a:gs>
            <a:gs pos="60000">
              <a:schemeClr val="bg2">
                <a:shade val="92000"/>
                <a:satMod val="230000"/>
              </a:schemeClr>
            </a:gs>
            <a:gs pos="100000">
              <a:schemeClr val="bg2">
                <a:tint val="85000"/>
                <a:satMod val="400000"/>
              </a:schemeClr>
            </a:gs>
          </a:gsLst>
          <a:lin ang="5400000" scaled="0"/>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tx1">
              <a:lumMod val="95000"/>
            </a:schemeClr>
          </a:solidFill>
        </p:spPr>
        <p:txBody>
          <a:bodyPr/>
          <a:lstStyle/>
          <a:p>
            <a:pPr algn="r"/>
            <a:r>
              <a:rPr lang="ar-SA" dirty="0" smtClean="0">
                <a:solidFill>
                  <a:srgbClr val="0070C0"/>
                </a:solidFill>
              </a:rPr>
              <a:t>الحيثيين</a:t>
            </a:r>
            <a:endParaRPr lang="ar-SA" dirty="0">
              <a:solidFill>
                <a:srgbClr val="0070C0"/>
              </a:solidFill>
            </a:endParaRPr>
          </a:p>
        </p:txBody>
      </p:sp>
      <p:grpSp>
        <p:nvGrpSpPr>
          <p:cNvPr id="5" name="مجموعة 4"/>
          <p:cNvGrpSpPr/>
          <p:nvPr/>
        </p:nvGrpSpPr>
        <p:grpSpPr>
          <a:xfrm>
            <a:off x="462156" y="1882809"/>
            <a:ext cx="8195098" cy="4570528"/>
            <a:chOff x="1537683" y="1882809"/>
            <a:chExt cx="5715001" cy="4570528"/>
          </a:xfrm>
          <a:solidFill>
            <a:schemeClr val="accent6">
              <a:lumMod val="60000"/>
              <a:lumOff val="40000"/>
            </a:schemeClr>
          </a:solidFill>
        </p:grpSpPr>
        <p:sp>
          <p:nvSpPr>
            <p:cNvPr id="6" name="شكل بيضاوي 5"/>
            <p:cNvSpPr/>
            <p:nvPr/>
          </p:nvSpPr>
          <p:spPr>
            <a:xfrm>
              <a:off x="1537683" y="3025807"/>
              <a:ext cx="2696052" cy="3427530"/>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شكل بيضاوي 6"/>
            <p:cNvSpPr/>
            <p:nvPr/>
          </p:nvSpPr>
          <p:spPr>
            <a:xfrm>
              <a:off x="2062854" y="3711608"/>
              <a:ext cx="1750566" cy="2057400"/>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شكل بيضاوي 7"/>
            <p:cNvSpPr/>
            <p:nvPr/>
          </p:nvSpPr>
          <p:spPr>
            <a:xfrm>
              <a:off x="2646376" y="4397407"/>
              <a:ext cx="605808" cy="685800"/>
            </a:xfrm>
            <a:prstGeom prst="ellipse">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شكل حر 8"/>
            <p:cNvSpPr/>
            <p:nvPr/>
          </p:nvSpPr>
          <p:spPr>
            <a:xfrm>
              <a:off x="5538183" y="1882809"/>
              <a:ext cx="1714500" cy="682095"/>
            </a:xfrm>
            <a:custGeom>
              <a:avLst/>
              <a:gdLst>
                <a:gd name="connsiteX0" fmla="*/ 0 w 1714500"/>
                <a:gd name="connsiteY0" fmla="*/ 0 h 1000125"/>
                <a:gd name="connsiteX1" fmla="*/ 1714500 w 1714500"/>
                <a:gd name="connsiteY1" fmla="*/ 0 h 1000125"/>
                <a:gd name="connsiteX2" fmla="*/ 1714500 w 1714500"/>
                <a:gd name="connsiteY2" fmla="*/ 1000125 h 1000125"/>
                <a:gd name="connsiteX3" fmla="*/ 0 w 1714500"/>
                <a:gd name="connsiteY3" fmla="*/ 1000125 h 1000125"/>
                <a:gd name="connsiteX4" fmla="*/ 0 w 1714500"/>
                <a:gd name="connsiteY4" fmla="*/ 0 h 10001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4500" h="1000125">
                  <a:moveTo>
                    <a:pt x="0" y="0"/>
                  </a:moveTo>
                  <a:lnTo>
                    <a:pt x="1714500" y="0"/>
                  </a:lnTo>
                  <a:lnTo>
                    <a:pt x="1714500" y="1000125"/>
                  </a:lnTo>
                  <a:lnTo>
                    <a:pt x="0" y="1000125"/>
                  </a:lnTo>
                  <a:lnTo>
                    <a:pt x="0" y="0"/>
                  </a:lnTo>
                  <a:close/>
                </a:path>
              </a:pathLst>
            </a:custGeom>
            <a:grp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20904" tIns="21590" rIns="21590" bIns="21590" numCol="1" spcCol="1270" anchor="ctr" anchorCtr="0">
              <a:noAutofit/>
            </a:bodyPr>
            <a:lstStyle/>
            <a:p>
              <a:pPr lvl="0" algn="ctr" defTabSz="755650" rtl="1">
                <a:lnSpc>
                  <a:spcPct val="90000"/>
                </a:lnSpc>
                <a:spcBef>
                  <a:spcPct val="0"/>
                </a:spcBef>
                <a:spcAft>
                  <a:spcPct val="35000"/>
                </a:spcAft>
              </a:pPr>
              <a:r>
                <a:rPr lang="ar-SA" sz="2000" kern="1200" dirty="0" smtClean="0">
                  <a:solidFill>
                    <a:schemeClr val="bg1"/>
                  </a:solidFill>
                </a:rPr>
                <a:t>المركبات الحيثية </a:t>
              </a:r>
              <a:endParaRPr lang="ar-SA" sz="2000" kern="1200" dirty="0">
                <a:solidFill>
                  <a:schemeClr val="bg1"/>
                </a:solidFill>
              </a:endParaRPr>
            </a:p>
          </p:txBody>
        </p:sp>
        <p:sp>
          <p:nvSpPr>
            <p:cNvPr id="10" name="رابط مستقيم 9"/>
            <p:cNvSpPr/>
            <p:nvPr/>
          </p:nvSpPr>
          <p:spPr>
            <a:xfrm>
              <a:off x="5109558" y="2382870"/>
              <a:ext cx="428625" cy="0"/>
            </a:xfrm>
            <a:prstGeom prst="line">
              <a:avLst/>
            </a:prstGeom>
            <a:grpFill/>
          </p:spPr>
          <p:style>
            <a:lnRef idx="2">
              <a:schemeClr val="accent1">
                <a:tint val="50000"/>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1" name="رابط مستقيم 10"/>
            <p:cNvSpPr/>
            <p:nvPr/>
          </p:nvSpPr>
          <p:spPr>
            <a:xfrm rot="5400000">
              <a:off x="3001580" y="2634044"/>
              <a:ext cx="2356865" cy="1855660"/>
            </a:xfrm>
            <a:prstGeom prst="line">
              <a:avLst/>
            </a:prstGeom>
            <a:grpFill/>
          </p:spPr>
          <p:style>
            <a:lnRef idx="2">
              <a:schemeClr val="accent1">
                <a:tint val="50000"/>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2" name="شكل حر 11"/>
            <p:cNvSpPr/>
            <p:nvPr/>
          </p:nvSpPr>
          <p:spPr>
            <a:xfrm>
              <a:off x="5377899" y="2734923"/>
              <a:ext cx="1874784" cy="1296143"/>
            </a:xfrm>
            <a:custGeom>
              <a:avLst/>
              <a:gdLst>
                <a:gd name="connsiteX0" fmla="*/ 0 w 2421765"/>
                <a:gd name="connsiteY0" fmla="*/ 0 h 1000125"/>
                <a:gd name="connsiteX1" fmla="*/ 2421765 w 2421765"/>
                <a:gd name="connsiteY1" fmla="*/ 0 h 1000125"/>
                <a:gd name="connsiteX2" fmla="*/ 2421765 w 2421765"/>
                <a:gd name="connsiteY2" fmla="*/ 1000125 h 1000125"/>
                <a:gd name="connsiteX3" fmla="*/ 0 w 2421765"/>
                <a:gd name="connsiteY3" fmla="*/ 1000125 h 1000125"/>
                <a:gd name="connsiteX4" fmla="*/ 0 w 2421765"/>
                <a:gd name="connsiteY4" fmla="*/ 0 h 10001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21765" h="1000125">
                  <a:moveTo>
                    <a:pt x="0" y="0"/>
                  </a:moveTo>
                  <a:lnTo>
                    <a:pt x="2421765" y="0"/>
                  </a:lnTo>
                  <a:lnTo>
                    <a:pt x="2421765" y="1000125"/>
                  </a:lnTo>
                  <a:lnTo>
                    <a:pt x="0" y="1000125"/>
                  </a:lnTo>
                  <a:lnTo>
                    <a:pt x="0" y="0"/>
                  </a:lnTo>
                  <a:close/>
                </a:path>
              </a:pathLst>
            </a:custGeom>
            <a:grp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20904" tIns="21590" rIns="21590" bIns="21590" numCol="1" spcCol="1270" anchor="ctr" anchorCtr="0">
              <a:noAutofit/>
            </a:bodyPr>
            <a:lstStyle/>
            <a:p>
              <a:pPr lvl="0" defTabSz="755650" rtl="1">
                <a:lnSpc>
                  <a:spcPct val="90000"/>
                </a:lnSpc>
                <a:spcBef>
                  <a:spcPct val="0"/>
                </a:spcBef>
                <a:spcAft>
                  <a:spcPct val="35000"/>
                </a:spcAft>
              </a:pPr>
              <a:r>
                <a:rPr lang="ar-SA" sz="1700" kern="1200" dirty="0" smtClean="0"/>
                <a:t>1- تتسع لثلاثة رجال بدل من اثنين احدهما للهجوم والاخر للدفاع والثالث للقيادة .</a:t>
              </a:r>
            </a:p>
            <a:p>
              <a:pPr lvl="0" defTabSz="755650" rtl="1">
                <a:lnSpc>
                  <a:spcPct val="90000"/>
                </a:lnSpc>
                <a:spcBef>
                  <a:spcPct val="0"/>
                </a:spcBef>
                <a:spcAft>
                  <a:spcPct val="35000"/>
                </a:spcAft>
              </a:pPr>
              <a:endParaRPr lang="ar-SA" sz="1700" dirty="0" smtClean="0"/>
            </a:p>
          </p:txBody>
        </p:sp>
        <p:sp>
          <p:nvSpPr>
            <p:cNvPr id="13" name="رابط مستقيم 12"/>
            <p:cNvSpPr/>
            <p:nvPr/>
          </p:nvSpPr>
          <p:spPr>
            <a:xfrm>
              <a:off x="5109558" y="3382995"/>
              <a:ext cx="428625" cy="0"/>
            </a:xfrm>
            <a:prstGeom prst="line">
              <a:avLst/>
            </a:prstGeom>
            <a:grpFill/>
          </p:spPr>
          <p:style>
            <a:lnRef idx="2">
              <a:schemeClr val="accent1">
                <a:tint val="50000"/>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4" name="رابط مستقيم 13"/>
            <p:cNvSpPr/>
            <p:nvPr/>
          </p:nvSpPr>
          <p:spPr>
            <a:xfrm rot="5400000">
              <a:off x="3507472" y="3618567"/>
              <a:ext cx="1836572" cy="1364170"/>
            </a:xfrm>
            <a:prstGeom prst="line">
              <a:avLst/>
            </a:prstGeom>
            <a:grpFill/>
          </p:spPr>
          <p:style>
            <a:lnRef idx="2">
              <a:schemeClr val="accent1">
                <a:tint val="50000"/>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5" name="شكل حر 14"/>
            <p:cNvSpPr/>
            <p:nvPr/>
          </p:nvSpPr>
          <p:spPr>
            <a:xfrm>
              <a:off x="5377900" y="4382548"/>
              <a:ext cx="1874784" cy="1386461"/>
            </a:xfrm>
            <a:custGeom>
              <a:avLst/>
              <a:gdLst>
                <a:gd name="connsiteX0" fmla="*/ 0 w 1714500"/>
                <a:gd name="connsiteY0" fmla="*/ 0 h 1000125"/>
                <a:gd name="connsiteX1" fmla="*/ 1714500 w 1714500"/>
                <a:gd name="connsiteY1" fmla="*/ 0 h 1000125"/>
                <a:gd name="connsiteX2" fmla="*/ 1714500 w 1714500"/>
                <a:gd name="connsiteY2" fmla="*/ 1000125 h 1000125"/>
                <a:gd name="connsiteX3" fmla="*/ 0 w 1714500"/>
                <a:gd name="connsiteY3" fmla="*/ 1000125 h 1000125"/>
                <a:gd name="connsiteX4" fmla="*/ 0 w 1714500"/>
                <a:gd name="connsiteY4" fmla="*/ 0 h 10001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14500" h="1000125">
                  <a:moveTo>
                    <a:pt x="0" y="0"/>
                  </a:moveTo>
                  <a:lnTo>
                    <a:pt x="1714500" y="0"/>
                  </a:lnTo>
                  <a:lnTo>
                    <a:pt x="1714500" y="1000125"/>
                  </a:lnTo>
                  <a:lnTo>
                    <a:pt x="0" y="1000125"/>
                  </a:lnTo>
                  <a:lnTo>
                    <a:pt x="0" y="0"/>
                  </a:lnTo>
                  <a:close/>
                </a:path>
              </a:pathLst>
            </a:custGeom>
            <a:grp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20904" tIns="21590" rIns="21590" bIns="21590" numCol="1" spcCol="1270" anchor="ctr" anchorCtr="0">
              <a:noAutofit/>
            </a:bodyPr>
            <a:lstStyle/>
            <a:p>
              <a:pPr lvl="0" defTabSz="755650" rtl="1">
                <a:lnSpc>
                  <a:spcPct val="90000"/>
                </a:lnSpc>
                <a:spcBef>
                  <a:spcPct val="0"/>
                </a:spcBef>
                <a:spcAft>
                  <a:spcPct val="35000"/>
                </a:spcAft>
              </a:pPr>
              <a:r>
                <a:rPr lang="ar-SA" sz="1700" kern="1200" dirty="0" smtClean="0"/>
                <a:t>2- سلاح الهجوم فيها الرمح .</a:t>
              </a:r>
            </a:p>
            <a:p>
              <a:pPr lvl="0" defTabSz="755650" rtl="1">
                <a:lnSpc>
                  <a:spcPct val="90000"/>
                </a:lnSpc>
                <a:spcBef>
                  <a:spcPct val="0"/>
                </a:spcBef>
                <a:spcAft>
                  <a:spcPct val="35000"/>
                </a:spcAft>
              </a:pPr>
              <a:r>
                <a:rPr lang="ar-SA" sz="1700" dirty="0" smtClean="0"/>
                <a:t>3- سلاح الدفاع هو الدرع </a:t>
              </a:r>
              <a:endParaRPr lang="ar-SA" sz="1700" kern="1200" dirty="0"/>
            </a:p>
          </p:txBody>
        </p:sp>
        <p:sp>
          <p:nvSpPr>
            <p:cNvPr id="16" name="رابط مستقيم 15"/>
            <p:cNvSpPr/>
            <p:nvPr/>
          </p:nvSpPr>
          <p:spPr>
            <a:xfrm>
              <a:off x="5109558" y="4383120"/>
              <a:ext cx="428625" cy="0"/>
            </a:xfrm>
            <a:prstGeom prst="line">
              <a:avLst/>
            </a:prstGeom>
            <a:grpFill/>
          </p:spPr>
          <p:style>
            <a:lnRef idx="2">
              <a:schemeClr val="accent1">
                <a:tint val="50000"/>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7" name="رابط مستقيم 16"/>
            <p:cNvSpPr/>
            <p:nvPr/>
          </p:nvSpPr>
          <p:spPr>
            <a:xfrm rot="5400000">
              <a:off x="4013993" y="4602290"/>
              <a:ext cx="1312164" cy="872680"/>
            </a:xfrm>
            <a:prstGeom prst="line">
              <a:avLst/>
            </a:prstGeom>
            <a:grpFill/>
          </p:spPr>
          <p:style>
            <a:lnRef idx="2">
              <a:schemeClr val="accent1">
                <a:tint val="50000"/>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grpSp>
    </p:spTree>
    <p:extLst>
      <p:ext uri="{BB962C8B-B14F-4D97-AF65-F5344CB8AC3E}">
        <p14:creationId xmlns:p14="http://schemas.microsoft.com/office/powerpoint/2010/main" val="35065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4">
                <a:lumMod val="60000"/>
                <a:lumOff val="40000"/>
              </a:schemeClr>
            </a:gs>
            <a:gs pos="60000">
              <a:schemeClr val="bg2">
                <a:shade val="92000"/>
                <a:satMod val="230000"/>
              </a:schemeClr>
            </a:gs>
            <a:gs pos="100000">
              <a:schemeClr val="bg2">
                <a:tint val="85000"/>
                <a:satMod val="400000"/>
              </a:schemeClr>
            </a:gs>
          </a:gsLst>
          <a:lin ang="5400000" scaled="0"/>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6">
              <a:lumMod val="40000"/>
              <a:lumOff val="60000"/>
            </a:schemeClr>
          </a:solidFill>
        </p:spPr>
        <p:txBody>
          <a:bodyPr/>
          <a:lstStyle/>
          <a:p>
            <a:pPr algn="ctr"/>
            <a:r>
              <a:rPr lang="ar-SA" dirty="0" smtClean="0">
                <a:solidFill>
                  <a:schemeClr val="accent5">
                    <a:lumMod val="50000"/>
                  </a:schemeClr>
                </a:solidFill>
              </a:rPr>
              <a:t>الحيثيين</a:t>
            </a:r>
            <a:endParaRPr lang="ar-SA" dirty="0">
              <a:solidFill>
                <a:schemeClr val="accent5">
                  <a:lumMod val="50000"/>
                </a:schemeClr>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1552534912"/>
              </p:ext>
            </p:extLst>
          </p:nvPr>
        </p:nvGraphicFramePr>
        <p:xfrm>
          <a:off x="107504" y="1916832"/>
          <a:ext cx="8507288"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8365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5"/>
            </a:gs>
            <a:gs pos="60000">
              <a:schemeClr val="bg2">
                <a:shade val="92000"/>
                <a:satMod val="230000"/>
              </a:schemeClr>
            </a:gs>
            <a:gs pos="100000">
              <a:schemeClr val="bg2">
                <a:tint val="85000"/>
                <a:satMod val="400000"/>
              </a:schemeClr>
            </a:gs>
          </a:gsLst>
          <a:lin ang="5400000" scaled="0"/>
        </a:gradFill>
        <a:effectLst/>
      </p:bgPr>
    </p:bg>
    <p:spTree>
      <p:nvGrpSpPr>
        <p:cNvPr id="1" name=""/>
        <p:cNvGrpSpPr/>
        <p:nvPr/>
      </p:nvGrpSpPr>
      <p:grpSpPr>
        <a:xfrm>
          <a:off x="0" y="0"/>
          <a:ext cx="0" cy="0"/>
          <a:chOff x="0" y="0"/>
          <a:chExt cx="0" cy="0"/>
        </a:xfrm>
      </p:grpSpPr>
      <p:sp>
        <p:nvSpPr>
          <p:cNvPr id="4" name="عنوان 3"/>
          <p:cNvSpPr>
            <a:spLocks noGrp="1"/>
          </p:cNvSpPr>
          <p:nvPr>
            <p:ph type="title"/>
          </p:nvPr>
        </p:nvSpPr>
        <p:spPr>
          <a:xfrm rot="20253944">
            <a:off x="89631" y="355750"/>
            <a:ext cx="2972746" cy="1059277"/>
          </a:xfrm>
          <a:solidFill>
            <a:schemeClr val="accent5">
              <a:lumMod val="60000"/>
              <a:lumOff val="40000"/>
            </a:schemeClr>
          </a:solidFill>
        </p:spPr>
        <p:txBody>
          <a:bodyPr>
            <a:normAutofit/>
          </a:bodyPr>
          <a:lstStyle/>
          <a:p>
            <a:r>
              <a:rPr lang="ar-SA" dirty="0" smtClean="0"/>
              <a:t>الحيثيين</a:t>
            </a:r>
            <a:endParaRPr lang="ar-SA" dirty="0"/>
          </a:p>
        </p:txBody>
      </p:sp>
      <p:sp>
        <p:nvSpPr>
          <p:cNvPr id="5" name="عنصر نائب للمحتوى 4"/>
          <p:cNvSpPr>
            <a:spLocks noGrp="1"/>
          </p:cNvSpPr>
          <p:nvPr>
            <p:ph sz="half" idx="1"/>
          </p:nvPr>
        </p:nvSpPr>
        <p:spPr>
          <a:xfrm>
            <a:off x="107504" y="1722437"/>
            <a:ext cx="4388296" cy="4525963"/>
          </a:xfrm>
          <a:solidFill>
            <a:srgbClr val="00B0F0"/>
          </a:solidFill>
        </p:spPr>
        <p:txBody>
          <a:bodyPr>
            <a:normAutofit fontScale="92500"/>
          </a:bodyPr>
          <a:lstStyle/>
          <a:p>
            <a:pPr marL="64008" indent="0">
              <a:buNone/>
            </a:pPr>
            <a:r>
              <a:rPr lang="ar-SA" dirty="0" smtClean="0">
                <a:solidFill>
                  <a:schemeClr val="accent4">
                    <a:lumMod val="60000"/>
                    <a:lumOff val="40000"/>
                  </a:schemeClr>
                </a:solidFill>
              </a:rPr>
              <a:t>مميزات الجيوش الحيثية </a:t>
            </a:r>
          </a:p>
          <a:p>
            <a:pPr marL="64008" indent="0">
              <a:buNone/>
            </a:pPr>
            <a:r>
              <a:rPr lang="ar-SA" dirty="0" smtClean="0">
                <a:solidFill>
                  <a:srgbClr val="002060"/>
                </a:solidFill>
              </a:rPr>
              <a:t>1-اثبتت الجيوش الحيثية كفاءة ومهارة حربية </a:t>
            </a:r>
          </a:p>
          <a:p>
            <a:pPr marL="64008" indent="0">
              <a:buNone/>
            </a:pPr>
            <a:r>
              <a:rPr lang="ar-SA" dirty="0" smtClean="0">
                <a:solidFill>
                  <a:srgbClr val="002060"/>
                </a:solidFill>
              </a:rPr>
              <a:t>2- الا انها كانت تعتمد غالباً على مباغتة العدو واستغلال قدرة العربات الحيثية الى اقصى حد ، وخير دليل على ذلك نجاحهم في موقعة (</a:t>
            </a:r>
            <a:r>
              <a:rPr lang="ar-SA" dirty="0" smtClean="0">
                <a:solidFill>
                  <a:srgbClr val="FF0000"/>
                </a:solidFill>
              </a:rPr>
              <a:t>قادش</a:t>
            </a:r>
            <a:r>
              <a:rPr lang="ar-SA" dirty="0" smtClean="0">
                <a:solidFill>
                  <a:srgbClr val="002060"/>
                </a:solidFill>
              </a:rPr>
              <a:t>) ضد المصريين في عهد </a:t>
            </a:r>
            <a:r>
              <a:rPr lang="ar-SA" dirty="0" smtClean="0">
                <a:solidFill>
                  <a:schemeClr val="accent6">
                    <a:lumMod val="50000"/>
                  </a:schemeClr>
                </a:solidFill>
              </a:rPr>
              <a:t>(</a:t>
            </a:r>
            <a:r>
              <a:rPr lang="ar-SA" dirty="0" smtClean="0">
                <a:solidFill>
                  <a:srgbClr val="FF0000"/>
                </a:solidFill>
              </a:rPr>
              <a:t>رمسيس الثاني</a:t>
            </a:r>
            <a:r>
              <a:rPr lang="ar-SA" dirty="0" smtClean="0">
                <a:solidFill>
                  <a:schemeClr val="accent6">
                    <a:lumMod val="50000"/>
                  </a:schemeClr>
                </a:solidFill>
              </a:rPr>
              <a:t>)</a:t>
            </a:r>
            <a:r>
              <a:rPr lang="ar-SA" dirty="0" smtClean="0">
                <a:solidFill>
                  <a:srgbClr val="FFFF00"/>
                </a:solidFill>
              </a:rPr>
              <a:t> </a:t>
            </a:r>
            <a:r>
              <a:rPr lang="ar-SA" dirty="0" smtClean="0">
                <a:solidFill>
                  <a:srgbClr val="002060"/>
                </a:solidFill>
              </a:rPr>
              <a:t>وعند حصارهم لمدينة كانوا يلجأون إلى وسائل فعالة : منها</a:t>
            </a:r>
          </a:p>
        </p:txBody>
      </p:sp>
      <p:sp>
        <p:nvSpPr>
          <p:cNvPr id="6" name="عنصر نائب للمحتوى 5"/>
          <p:cNvSpPr>
            <a:spLocks noGrp="1"/>
          </p:cNvSpPr>
          <p:nvPr>
            <p:ph sz="half" idx="2"/>
          </p:nvPr>
        </p:nvSpPr>
        <p:spPr>
          <a:xfrm>
            <a:off x="4499992" y="980728"/>
            <a:ext cx="4464496" cy="5877272"/>
          </a:xfrm>
          <a:solidFill>
            <a:schemeClr val="accent5">
              <a:lumMod val="40000"/>
              <a:lumOff val="60000"/>
            </a:schemeClr>
          </a:solidFill>
        </p:spPr>
        <p:txBody>
          <a:bodyPr>
            <a:normAutofit fontScale="92500"/>
          </a:bodyPr>
          <a:lstStyle/>
          <a:p>
            <a:r>
              <a:rPr lang="ar-SA" dirty="0" smtClean="0">
                <a:solidFill>
                  <a:schemeClr val="accent6"/>
                </a:solidFill>
              </a:rPr>
              <a:t>سلاح الجندي الحيثي العادي</a:t>
            </a:r>
          </a:p>
          <a:p>
            <a:pPr marL="64008" indent="0">
              <a:buNone/>
            </a:pPr>
            <a:r>
              <a:rPr lang="ar-SA" dirty="0" smtClean="0">
                <a:solidFill>
                  <a:schemeClr val="tx2">
                    <a:lumMod val="25000"/>
                  </a:schemeClr>
                </a:solidFill>
              </a:rPr>
              <a:t>1- السيف قصير .</a:t>
            </a:r>
          </a:p>
          <a:p>
            <a:pPr marL="64008" indent="0">
              <a:buNone/>
            </a:pPr>
            <a:r>
              <a:rPr lang="ar-SA" dirty="0" smtClean="0">
                <a:solidFill>
                  <a:schemeClr val="tx2">
                    <a:lumMod val="25000"/>
                  </a:schemeClr>
                </a:solidFill>
              </a:rPr>
              <a:t>2-</a:t>
            </a:r>
            <a:r>
              <a:rPr lang="ar-SA" dirty="0" smtClean="0"/>
              <a:t> </a:t>
            </a:r>
            <a:r>
              <a:rPr lang="ar-SA" dirty="0" smtClean="0">
                <a:solidFill>
                  <a:schemeClr val="tx2">
                    <a:lumMod val="25000"/>
                  </a:schemeClr>
                </a:solidFill>
              </a:rPr>
              <a:t>فأس للقتال .</a:t>
            </a:r>
          </a:p>
          <a:p>
            <a:pPr marL="64008" indent="0">
              <a:buNone/>
            </a:pPr>
            <a:r>
              <a:rPr lang="ar-SA" dirty="0" smtClean="0">
                <a:solidFill>
                  <a:schemeClr val="tx2">
                    <a:lumMod val="25000"/>
                  </a:schemeClr>
                </a:solidFill>
              </a:rPr>
              <a:t>3- يرتدي خوذة لها غطاء للاذن.</a:t>
            </a:r>
          </a:p>
          <a:p>
            <a:pPr marL="64008" indent="0">
              <a:buNone/>
            </a:pPr>
            <a:endParaRPr lang="ar-SA" sz="2200" dirty="0" smtClean="0">
              <a:solidFill>
                <a:schemeClr val="accent1">
                  <a:lumMod val="75000"/>
                </a:schemeClr>
              </a:solidFill>
            </a:endParaRPr>
          </a:p>
          <a:p>
            <a:pPr marL="64008" indent="0">
              <a:buNone/>
            </a:pPr>
            <a:endParaRPr lang="ar-SA" sz="2200" dirty="0" smtClean="0">
              <a:solidFill>
                <a:schemeClr val="accent1">
                  <a:lumMod val="75000"/>
                </a:schemeClr>
              </a:solidFill>
            </a:endParaRPr>
          </a:p>
          <a:p>
            <a:pPr marL="64008" indent="0">
              <a:buNone/>
            </a:pPr>
            <a:endParaRPr lang="ar-SA" sz="2200" dirty="0">
              <a:solidFill>
                <a:schemeClr val="accent1">
                  <a:lumMod val="75000"/>
                </a:schemeClr>
              </a:solidFill>
            </a:endParaRPr>
          </a:p>
          <a:p>
            <a:pPr marL="64008" indent="0">
              <a:buNone/>
            </a:pPr>
            <a:endParaRPr lang="ar-SA" sz="2200" dirty="0" smtClean="0">
              <a:solidFill>
                <a:schemeClr val="accent1">
                  <a:lumMod val="75000"/>
                </a:schemeClr>
              </a:solidFill>
            </a:endParaRPr>
          </a:p>
          <a:p>
            <a:pPr marL="64008" indent="0">
              <a:buNone/>
            </a:pPr>
            <a:endParaRPr lang="ar-SA" sz="2200" dirty="0">
              <a:solidFill>
                <a:schemeClr val="accent1">
                  <a:lumMod val="75000"/>
                </a:schemeClr>
              </a:solidFill>
            </a:endParaRPr>
          </a:p>
          <a:p>
            <a:pPr marL="64008" indent="0">
              <a:buNone/>
            </a:pPr>
            <a:endParaRPr lang="ar-SA" sz="2200" dirty="0" smtClean="0">
              <a:solidFill>
                <a:schemeClr val="accent1">
                  <a:lumMod val="75000"/>
                </a:schemeClr>
              </a:solidFill>
            </a:endParaRPr>
          </a:p>
          <a:p>
            <a:pPr marL="64008" indent="0">
              <a:buNone/>
            </a:pPr>
            <a:endParaRPr lang="ar-SA" sz="2200" dirty="0">
              <a:solidFill>
                <a:schemeClr val="accent1">
                  <a:lumMod val="75000"/>
                </a:schemeClr>
              </a:solidFill>
            </a:endParaRPr>
          </a:p>
          <a:p>
            <a:pPr marL="64008" indent="0">
              <a:buNone/>
            </a:pPr>
            <a:r>
              <a:rPr lang="ar-SA" sz="2200" dirty="0" smtClean="0">
                <a:solidFill>
                  <a:schemeClr val="accent1">
                    <a:lumMod val="75000"/>
                  </a:schemeClr>
                </a:solidFill>
              </a:rPr>
              <a:t>صورة </a:t>
            </a:r>
            <a:r>
              <a:rPr lang="ar-SA" sz="2200" dirty="0">
                <a:solidFill>
                  <a:schemeClr val="accent1">
                    <a:lumMod val="75000"/>
                  </a:schemeClr>
                </a:solidFill>
              </a:rPr>
              <a:t>توضيحية </a:t>
            </a:r>
            <a:r>
              <a:rPr lang="ar-SA" sz="2200" dirty="0" smtClean="0">
                <a:solidFill>
                  <a:schemeClr val="accent1">
                    <a:lumMod val="75000"/>
                  </a:schemeClr>
                </a:solidFill>
              </a:rPr>
              <a:t>لملك(</a:t>
            </a:r>
            <a:r>
              <a:rPr lang="ar-SA" sz="2200" dirty="0" smtClean="0">
                <a:solidFill>
                  <a:schemeClr val="accent2">
                    <a:lumMod val="75000"/>
                  </a:schemeClr>
                </a:solidFill>
              </a:rPr>
              <a:t>(</a:t>
            </a:r>
            <a:r>
              <a:rPr lang="ar-SA" sz="2200" dirty="0" smtClean="0">
                <a:solidFill>
                  <a:schemeClr val="bg1"/>
                </a:solidFill>
              </a:rPr>
              <a:t>رمسيس الثاني</a:t>
            </a:r>
            <a:r>
              <a:rPr lang="ar-SA" sz="2200" dirty="0" smtClean="0">
                <a:solidFill>
                  <a:schemeClr val="accent2">
                    <a:lumMod val="75000"/>
                  </a:schemeClr>
                </a:solidFill>
              </a:rPr>
              <a:t>)) </a:t>
            </a:r>
            <a:r>
              <a:rPr lang="ar-SA" sz="2200" dirty="0" smtClean="0">
                <a:solidFill>
                  <a:schemeClr val="accent1">
                    <a:lumMod val="75000"/>
                  </a:schemeClr>
                </a:solidFill>
              </a:rPr>
              <a:t>معتليا مركبته </a:t>
            </a:r>
            <a:r>
              <a:rPr lang="ar-SA" sz="2200" dirty="0">
                <a:solidFill>
                  <a:schemeClr val="accent1">
                    <a:lumMod val="75000"/>
                  </a:schemeClr>
                </a:solidFill>
              </a:rPr>
              <a:t>الحربية </a:t>
            </a:r>
            <a:r>
              <a:rPr lang="ar-SA" sz="2200" dirty="0" smtClean="0">
                <a:solidFill>
                  <a:schemeClr val="accent1">
                    <a:lumMod val="75000"/>
                  </a:schemeClr>
                </a:solidFill>
              </a:rPr>
              <a:t>في </a:t>
            </a:r>
            <a:r>
              <a:rPr lang="ar-SA" sz="2200" dirty="0">
                <a:solidFill>
                  <a:schemeClr val="accent1">
                    <a:lumMod val="75000"/>
                  </a:schemeClr>
                </a:solidFill>
              </a:rPr>
              <a:t>معركة </a:t>
            </a:r>
            <a:r>
              <a:rPr lang="ar-SA" sz="2200" dirty="0" smtClean="0">
                <a:solidFill>
                  <a:schemeClr val="accent1">
                    <a:lumMod val="75000"/>
                  </a:schemeClr>
                </a:solidFill>
              </a:rPr>
              <a:t>قادش</a:t>
            </a:r>
            <a:endParaRPr lang="ar-SA" sz="2200" dirty="0">
              <a:solidFill>
                <a:srgbClr val="FF0000"/>
              </a:solidFill>
            </a:endParaRPr>
          </a:p>
          <a:p>
            <a:pPr marL="64008" indent="0">
              <a:buNone/>
            </a:pPr>
            <a:endParaRPr lang="ar-SA" dirty="0">
              <a:solidFill>
                <a:schemeClr val="tx2">
                  <a:lumMod val="25000"/>
                </a:schemeClr>
              </a:solidFill>
            </a:endParaRPr>
          </a:p>
        </p:txBody>
      </p:sp>
      <p:pic>
        <p:nvPicPr>
          <p:cNvPr id="1026" name="Picture 2" descr="Ramses II at Kades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088" y="2996952"/>
            <a:ext cx="3312368" cy="22807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39292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5">
                <a:lumMod val="20000"/>
                <a:lumOff val="80000"/>
              </a:schemeClr>
            </a:gs>
            <a:gs pos="60000">
              <a:schemeClr val="bg2">
                <a:shade val="92000"/>
                <a:satMod val="230000"/>
              </a:schemeClr>
            </a:gs>
            <a:gs pos="100000">
              <a:schemeClr val="bg2">
                <a:tint val="85000"/>
                <a:satMod val="400000"/>
              </a:schemeClr>
            </a:gs>
          </a:gsLst>
          <a:lin ang="5400000" scaled="0"/>
        </a:gradFill>
        <a:effectLst/>
      </p:bgPr>
    </p:bg>
    <p:spTree>
      <p:nvGrpSpPr>
        <p:cNvPr id="1" name=""/>
        <p:cNvGrpSpPr/>
        <p:nvPr/>
      </p:nvGrpSpPr>
      <p:grpSpPr>
        <a:xfrm>
          <a:off x="0" y="0"/>
          <a:ext cx="0" cy="0"/>
          <a:chOff x="0" y="0"/>
          <a:chExt cx="0" cy="0"/>
        </a:xfrm>
      </p:grpSpPr>
      <p:sp>
        <p:nvSpPr>
          <p:cNvPr id="2" name="عنوان 1"/>
          <p:cNvSpPr>
            <a:spLocks noGrp="1"/>
          </p:cNvSpPr>
          <p:nvPr>
            <p:ph type="ctrTitle"/>
          </p:nvPr>
        </p:nvSpPr>
        <p:spPr>
          <a:xfrm rot="19804672">
            <a:off x="615883" y="614591"/>
            <a:ext cx="2708648" cy="914912"/>
          </a:xfrm>
        </p:spPr>
        <p:txBody>
          <a:bodyPr>
            <a:normAutofit/>
          </a:bodyPr>
          <a:lstStyle/>
          <a:p>
            <a:r>
              <a:rPr lang="ar-SA" dirty="0" smtClean="0"/>
              <a:t>الحيثيين </a:t>
            </a:r>
            <a:endParaRPr lang="ar-SA" dirty="0"/>
          </a:p>
        </p:txBody>
      </p:sp>
      <p:sp>
        <p:nvSpPr>
          <p:cNvPr id="5" name="عنوان فرعي 4"/>
          <p:cNvSpPr>
            <a:spLocks noGrp="1"/>
          </p:cNvSpPr>
          <p:nvPr>
            <p:ph type="subTitle" idx="1"/>
          </p:nvPr>
        </p:nvSpPr>
        <p:spPr>
          <a:xfrm>
            <a:off x="540544" y="1988840"/>
            <a:ext cx="8062912" cy="4464496"/>
          </a:xfrm>
          <a:solidFill>
            <a:schemeClr val="accent2">
              <a:lumMod val="60000"/>
              <a:lumOff val="40000"/>
            </a:schemeClr>
          </a:solidFill>
        </p:spPr>
        <p:txBody>
          <a:bodyPr>
            <a:normAutofit lnSpcReduction="10000"/>
          </a:bodyPr>
          <a:lstStyle/>
          <a:p>
            <a:r>
              <a:rPr lang="ar-SA" dirty="0" smtClean="0">
                <a:solidFill>
                  <a:srgbClr val="FF0000"/>
                </a:solidFill>
              </a:rPr>
              <a:t>الوسائل الهجومية </a:t>
            </a:r>
          </a:p>
          <a:p>
            <a:pPr marL="457200" indent="-457200">
              <a:buFont typeface="Wingdings" panose="05000000000000000000" pitchFamily="2" charset="2"/>
              <a:buChar char="q"/>
            </a:pPr>
            <a:r>
              <a:rPr lang="ar-SA" dirty="0" smtClean="0">
                <a:solidFill>
                  <a:srgbClr val="002060"/>
                </a:solidFill>
              </a:rPr>
              <a:t>ضربها بالمنجنيق </a:t>
            </a:r>
          </a:p>
          <a:p>
            <a:pPr marL="457200" indent="-457200">
              <a:buFont typeface="Wingdings" panose="05000000000000000000" pitchFamily="2" charset="2"/>
              <a:buChar char="q"/>
            </a:pPr>
            <a:r>
              <a:rPr lang="ar-SA" dirty="0" smtClean="0">
                <a:solidFill>
                  <a:srgbClr val="002060"/>
                </a:solidFill>
              </a:rPr>
              <a:t>اقامة روابي مرتفعة يحملون إلى اعلاها معدات الحصار.</a:t>
            </a:r>
          </a:p>
          <a:p>
            <a:r>
              <a:rPr lang="ar-SA" dirty="0" smtClean="0">
                <a:solidFill>
                  <a:srgbClr val="002060"/>
                </a:solidFill>
              </a:rPr>
              <a:t> </a:t>
            </a:r>
            <a:r>
              <a:rPr lang="ar-SA" dirty="0" smtClean="0">
                <a:solidFill>
                  <a:srgbClr val="264F11"/>
                </a:solidFill>
              </a:rPr>
              <a:t>الوسائل الدفاعية</a:t>
            </a:r>
          </a:p>
          <a:p>
            <a:pPr marL="457200" indent="-457200">
              <a:buFont typeface="Wingdings" panose="05000000000000000000" pitchFamily="2" charset="2"/>
              <a:buChar char="v"/>
            </a:pPr>
            <a:r>
              <a:rPr lang="ar-SA" dirty="0" smtClean="0">
                <a:solidFill>
                  <a:schemeClr val="bg1"/>
                </a:solidFill>
              </a:rPr>
              <a:t>ساعدتهم الطبيعة بأماكن منيعة لا تحتاج ألا إلى تقوية بسيطة وخاصة عند سفوح الجبال والتلال حيث كان يكتفي بجدران سميكة مزدوجة تبنى أمام الجزء المكشوف من التل أو الجدار الأمامي يكون عادة منخفضاُ عن الجدار الخلفي .  </a:t>
            </a:r>
          </a:p>
          <a:p>
            <a:pPr marL="457200" indent="-457200">
              <a:buFont typeface="Wingdings" panose="05000000000000000000" pitchFamily="2" charset="2"/>
              <a:buChar char="q"/>
            </a:pPr>
            <a:endParaRPr lang="ar-SA" dirty="0">
              <a:solidFill>
                <a:srgbClr val="002060"/>
              </a:solidFill>
            </a:endParaRPr>
          </a:p>
        </p:txBody>
      </p:sp>
    </p:spTree>
    <p:extLst>
      <p:ext uri="{BB962C8B-B14F-4D97-AF65-F5344CB8AC3E}">
        <p14:creationId xmlns:p14="http://schemas.microsoft.com/office/powerpoint/2010/main" val="4099034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20000"/>
                <a:lumOff val="80000"/>
              </a:schemeClr>
            </a:gs>
            <a:gs pos="60000">
              <a:schemeClr val="bg2">
                <a:shade val="92000"/>
                <a:satMod val="230000"/>
              </a:schemeClr>
            </a:gs>
            <a:gs pos="100000">
              <a:schemeClr val="bg2">
                <a:tint val="85000"/>
                <a:satMod val="400000"/>
              </a:schemeClr>
            </a:gs>
          </a:gsLst>
          <a:lin ang="5400000" scaled="0"/>
        </a:gradFill>
        <a:effectLst/>
      </p:bgPr>
    </p:bg>
    <p:spTree>
      <p:nvGrpSpPr>
        <p:cNvPr id="1" name=""/>
        <p:cNvGrpSpPr/>
        <p:nvPr/>
      </p:nvGrpSpPr>
      <p:grpSpPr>
        <a:xfrm>
          <a:off x="0" y="0"/>
          <a:ext cx="0" cy="0"/>
          <a:chOff x="0" y="0"/>
          <a:chExt cx="0" cy="0"/>
        </a:xfrm>
      </p:grpSpPr>
      <p:sp>
        <p:nvSpPr>
          <p:cNvPr id="3" name="عنوان 2"/>
          <p:cNvSpPr>
            <a:spLocks noGrp="1"/>
          </p:cNvSpPr>
          <p:nvPr>
            <p:ph type="title"/>
          </p:nvPr>
        </p:nvSpPr>
        <p:spPr>
          <a:xfrm>
            <a:off x="457200" y="338328"/>
            <a:ext cx="8229600" cy="2370592"/>
          </a:xfrm>
        </p:spPr>
        <p:txBody>
          <a:bodyPr/>
          <a:lstStyle/>
          <a:p>
            <a:r>
              <a:rPr lang="ar-SA" dirty="0" smtClean="0">
                <a:solidFill>
                  <a:srgbClr val="FF0000"/>
                </a:solidFill>
              </a:rPr>
              <a:t>مع السلامة سنكمل ان شاء الله المحاضرة القادمة</a:t>
            </a:r>
            <a:br>
              <a:rPr lang="ar-SA" dirty="0" smtClean="0">
                <a:solidFill>
                  <a:srgbClr val="FF0000"/>
                </a:solidFill>
              </a:rPr>
            </a:br>
            <a:r>
              <a:rPr lang="ar-SA" dirty="0" smtClean="0">
                <a:solidFill>
                  <a:srgbClr val="FF0000"/>
                </a:solidFill>
              </a:rPr>
              <a:t>شكراً لتفاعلكم معنا </a:t>
            </a:r>
            <a:endParaRPr lang="ar-SA" dirty="0">
              <a:solidFill>
                <a:srgbClr val="FF0000"/>
              </a:solidFill>
            </a:endParaRP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907704" y="2852937"/>
            <a:ext cx="4248472" cy="30243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13026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رسم تخطيطي 6"/>
          <p:cNvGraphicFramePr/>
          <p:nvPr>
            <p:extLst>
              <p:ext uri="{D42A27DB-BD31-4B8C-83A1-F6EECF244321}">
                <p14:modId xmlns:p14="http://schemas.microsoft.com/office/powerpoint/2010/main" val="3231295493"/>
              </p:ext>
            </p:extLst>
          </p:nvPr>
        </p:nvGraphicFramePr>
        <p:xfrm>
          <a:off x="323528" y="3284984"/>
          <a:ext cx="4756448" cy="3024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عنوان 1"/>
          <p:cNvSpPr>
            <a:spLocks noGrp="1"/>
          </p:cNvSpPr>
          <p:nvPr>
            <p:ph type="title"/>
          </p:nvPr>
        </p:nvSpPr>
        <p:spPr>
          <a:xfrm rot="3862137">
            <a:off x="2343438" y="391452"/>
            <a:ext cx="2132225" cy="1548177"/>
          </a:xfrm>
        </p:spPr>
        <p:style>
          <a:lnRef idx="1">
            <a:schemeClr val="accent5"/>
          </a:lnRef>
          <a:fillRef idx="1002">
            <a:schemeClr val="lt1"/>
          </a:fillRef>
          <a:effectRef idx="2">
            <a:schemeClr val="accent5"/>
          </a:effectRef>
          <a:fontRef idx="minor">
            <a:schemeClr val="lt1"/>
          </a:fontRef>
        </p:style>
        <p:txBody>
          <a:bodyPr>
            <a:noAutofit/>
          </a:bodyPr>
          <a:lstStyle/>
          <a:p>
            <a:pPr algn="ctr"/>
            <a:r>
              <a:rPr lang="en-US" sz="3200" b="0" dirty="0" smtClean="0">
                <a:solidFill>
                  <a:schemeClr val="tx2">
                    <a:lumMod val="60000"/>
                    <a:lumOff val="40000"/>
                  </a:schemeClr>
                </a:solidFill>
                <a:latin typeface="Andalus" pitchFamily="18" charset="-78"/>
                <a:cs typeface="Andalus" pitchFamily="18" charset="-78"/>
              </a:rPr>
              <a:t/>
            </a:r>
            <a:br>
              <a:rPr lang="en-US" sz="3200" b="0" dirty="0" smtClean="0">
                <a:solidFill>
                  <a:schemeClr val="tx2">
                    <a:lumMod val="60000"/>
                    <a:lumOff val="40000"/>
                  </a:schemeClr>
                </a:solidFill>
                <a:latin typeface="Andalus" pitchFamily="18" charset="-78"/>
                <a:cs typeface="Andalus" pitchFamily="18" charset="-78"/>
              </a:rPr>
            </a:br>
            <a:r>
              <a:rPr lang="ar-SA" sz="3200" b="0" dirty="0" smtClean="0">
                <a:solidFill>
                  <a:schemeClr val="accent5">
                    <a:lumMod val="50000"/>
                  </a:schemeClr>
                </a:solidFill>
                <a:latin typeface="Andalus" pitchFamily="18" charset="-78"/>
                <a:cs typeface="Andalus" pitchFamily="18" charset="-78"/>
              </a:rPr>
              <a:t>اسيا الصغرى </a:t>
            </a:r>
            <a:br>
              <a:rPr lang="ar-SA" sz="3200" b="0" dirty="0" smtClean="0">
                <a:solidFill>
                  <a:schemeClr val="accent5">
                    <a:lumMod val="50000"/>
                  </a:schemeClr>
                </a:solidFill>
                <a:latin typeface="Andalus" pitchFamily="18" charset="-78"/>
                <a:cs typeface="Andalus" pitchFamily="18" charset="-78"/>
              </a:rPr>
            </a:br>
            <a:r>
              <a:rPr lang="ar-SA" sz="3200" dirty="0" smtClean="0">
                <a:solidFill>
                  <a:schemeClr val="accent5">
                    <a:lumMod val="50000"/>
                  </a:schemeClr>
                </a:solidFill>
                <a:latin typeface="Andalus" pitchFamily="18" charset="-78"/>
                <a:cs typeface="Andalus" pitchFamily="18" charset="-78"/>
              </a:rPr>
              <a:t>(الحيثيين)</a:t>
            </a:r>
            <a:endParaRPr lang="ar-SA" sz="3200" b="0" dirty="0">
              <a:solidFill>
                <a:schemeClr val="accent5">
                  <a:lumMod val="50000"/>
                </a:schemeClr>
              </a:solidFill>
              <a:latin typeface="Andalus" pitchFamily="18" charset="-78"/>
              <a:cs typeface="Andalus" pitchFamily="18" charset="-78"/>
            </a:endParaRPr>
          </a:p>
        </p:txBody>
      </p:sp>
      <p:sp>
        <p:nvSpPr>
          <p:cNvPr id="3" name="عنصر نائب للمحتوى 2"/>
          <p:cNvSpPr>
            <a:spLocks noGrp="1"/>
          </p:cNvSpPr>
          <p:nvPr>
            <p:ph sz="half" idx="1"/>
          </p:nvPr>
        </p:nvSpPr>
        <p:spPr>
          <a:xfrm>
            <a:off x="5364088" y="3212976"/>
            <a:ext cx="3503186" cy="3024336"/>
          </a:xfrm>
        </p:spPr>
        <p:txBody>
          <a:bodyPr>
            <a:normAutofit fontScale="92500" lnSpcReduction="20000"/>
          </a:bodyPr>
          <a:lstStyle/>
          <a:p>
            <a:pPr>
              <a:buFont typeface="Wingdings" panose="05000000000000000000" pitchFamily="2" charset="2"/>
              <a:buChar char="q"/>
            </a:pPr>
            <a:r>
              <a:rPr lang="ar-SA" dirty="0" smtClean="0"/>
              <a:t> اصلهم .</a:t>
            </a:r>
          </a:p>
          <a:p>
            <a:pPr>
              <a:buFont typeface="Wingdings" panose="05000000000000000000" pitchFamily="2" charset="2"/>
              <a:buChar char="q"/>
            </a:pPr>
            <a:r>
              <a:rPr lang="ar-SA" dirty="0" smtClean="0"/>
              <a:t>النواحي الاجتماعية (الاسرة)</a:t>
            </a:r>
          </a:p>
          <a:p>
            <a:pPr>
              <a:buFont typeface="Wingdings" panose="05000000000000000000" pitchFamily="2" charset="2"/>
              <a:buChar char="q"/>
            </a:pPr>
            <a:r>
              <a:rPr lang="ar-SA" dirty="0"/>
              <a:t> </a:t>
            </a:r>
            <a:r>
              <a:rPr lang="ar-SA" dirty="0" smtClean="0"/>
              <a:t>النواحي السياسية </a:t>
            </a:r>
          </a:p>
          <a:p>
            <a:pPr>
              <a:buFont typeface="Wingdings" panose="05000000000000000000" pitchFamily="2" charset="2"/>
              <a:buChar char="q"/>
            </a:pPr>
            <a:r>
              <a:rPr lang="ar-SA" dirty="0" smtClean="0"/>
              <a:t>النواحي العسكرية</a:t>
            </a:r>
          </a:p>
          <a:p>
            <a:pPr>
              <a:buFont typeface="Wingdings" panose="05000000000000000000" pitchFamily="2" charset="2"/>
              <a:buChar char="q"/>
            </a:pPr>
            <a:r>
              <a:rPr lang="ar-SA" dirty="0"/>
              <a:t> </a:t>
            </a:r>
            <a:r>
              <a:rPr lang="ar-SA" dirty="0" smtClean="0"/>
              <a:t>النواحي الدنية </a:t>
            </a:r>
          </a:p>
          <a:p>
            <a:pPr>
              <a:buFont typeface="Wingdings" panose="05000000000000000000" pitchFamily="2" charset="2"/>
              <a:buChar char="q"/>
            </a:pPr>
            <a:r>
              <a:rPr lang="ar-SA" dirty="0" smtClean="0"/>
              <a:t>الحياة الاقتصادية </a:t>
            </a:r>
          </a:p>
          <a:p>
            <a:pPr>
              <a:buFont typeface="Wingdings" panose="05000000000000000000" pitchFamily="2" charset="2"/>
              <a:buChar char="q"/>
            </a:pPr>
            <a:r>
              <a:rPr lang="ar-SA" dirty="0"/>
              <a:t> </a:t>
            </a:r>
            <a:r>
              <a:rPr lang="ar-SA" dirty="0" smtClean="0"/>
              <a:t>العلوم والفنون </a:t>
            </a:r>
          </a:p>
          <a:p>
            <a:pPr>
              <a:buFont typeface="Wingdings" panose="05000000000000000000" pitchFamily="2" charset="2"/>
              <a:buChar char="q"/>
            </a:pPr>
            <a:endParaRPr lang="ar-S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4">
                <a:lumMod val="20000"/>
                <a:lumOff val="80000"/>
              </a:schemeClr>
            </a:gs>
            <a:gs pos="60000">
              <a:schemeClr val="bg2">
                <a:shade val="92000"/>
                <a:satMod val="230000"/>
              </a:schemeClr>
            </a:gs>
            <a:gs pos="100000">
              <a:schemeClr val="bg2">
                <a:tint val="85000"/>
                <a:satMod val="400000"/>
              </a:schemeClr>
            </a:gs>
          </a:gsLst>
          <a:lin ang="5400000" scaled="0"/>
        </a:gradFill>
        <a:effectLst/>
      </p:bgPr>
    </p:bg>
    <p:spTree>
      <p:nvGrpSpPr>
        <p:cNvPr id="1" name=""/>
        <p:cNvGrpSpPr/>
        <p:nvPr/>
      </p:nvGrpSpPr>
      <p:grpSpPr>
        <a:xfrm>
          <a:off x="0" y="0"/>
          <a:ext cx="0" cy="0"/>
          <a:chOff x="0" y="0"/>
          <a:chExt cx="0" cy="0"/>
        </a:xfrm>
      </p:grpSpPr>
      <p:grpSp>
        <p:nvGrpSpPr>
          <p:cNvPr id="10" name="مجموعة 9"/>
          <p:cNvGrpSpPr/>
          <p:nvPr/>
        </p:nvGrpSpPr>
        <p:grpSpPr>
          <a:xfrm>
            <a:off x="2716626" y="2276872"/>
            <a:ext cx="3719214" cy="3510391"/>
            <a:chOff x="2716626" y="2825932"/>
            <a:chExt cx="3719214" cy="3510391"/>
          </a:xfrm>
        </p:grpSpPr>
        <p:sp>
          <p:nvSpPr>
            <p:cNvPr id="11" name="شكل حر 10"/>
            <p:cNvSpPr/>
            <p:nvPr/>
          </p:nvSpPr>
          <p:spPr>
            <a:xfrm>
              <a:off x="3496112" y="2825932"/>
              <a:ext cx="2516047" cy="2160240"/>
            </a:xfrm>
            <a:custGeom>
              <a:avLst/>
              <a:gdLst>
                <a:gd name="connsiteX0" fmla="*/ 0 w 2160240"/>
                <a:gd name="connsiteY0" fmla="*/ 1080120 h 2160240"/>
                <a:gd name="connsiteX1" fmla="*/ 1080120 w 2160240"/>
                <a:gd name="connsiteY1" fmla="*/ 0 h 2160240"/>
                <a:gd name="connsiteX2" fmla="*/ 2160240 w 2160240"/>
                <a:gd name="connsiteY2" fmla="*/ 1080120 h 2160240"/>
                <a:gd name="connsiteX3" fmla="*/ 1080120 w 2160240"/>
                <a:gd name="connsiteY3" fmla="*/ 2160240 h 2160240"/>
                <a:gd name="connsiteX4" fmla="*/ 0 w 2160240"/>
                <a:gd name="connsiteY4" fmla="*/ 1080120 h 21602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240" h="2160240">
                  <a:moveTo>
                    <a:pt x="0" y="1080120"/>
                  </a:moveTo>
                  <a:cubicBezTo>
                    <a:pt x="0" y="483586"/>
                    <a:pt x="483586" y="0"/>
                    <a:pt x="1080120" y="0"/>
                  </a:cubicBezTo>
                  <a:cubicBezTo>
                    <a:pt x="1676654" y="0"/>
                    <a:pt x="2160240" y="483586"/>
                    <a:pt x="2160240" y="1080120"/>
                  </a:cubicBezTo>
                  <a:cubicBezTo>
                    <a:pt x="2160240" y="1676654"/>
                    <a:pt x="1676654" y="2160240"/>
                    <a:pt x="1080120" y="2160240"/>
                  </a:cubicBezTo>
                  <a:cubicBezTo>
                    <a:pt x="483586" y="2160240"/>
                    <a:pt x="0" y="1676654"/>
                    <a:pt x="0" y="1080120"/>
                  </a:cubicBez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288032" tIns="378042" rIns="288032" bIns="810090" numCol="1" spcCol="1270" anchor="ctr" anchorCtr="0">
              <a:noAutofit/>
            </a:bodyPr>
            <a:lstStyle/>
            <a:p>
              <a:pPr lvl="0" algn="ctr" defTabSz="1600200" rtl="1">
                <a:lnSpc>
                  <a:spcPct val="90000"/>
                </a:lnSpc>
                <a:spcBef>
                  <a:spcPct val="0"/>
                </a:spcBef>
                <a:spcAft>
                  <a:spcPct val="35000"/>
                </a:spcAft>
              </a:pPr>
              <a:r>
                <a:rPr lang="ar-SA" sz="3600" kern="1200" dirty="0" smtClean="0"/>
                <a:t>النواحي </a:t>
              </a:r>
              <a:r>
                <a:rPr lang="ar-SA" sz="3600" kern="1200" dirty="0" smtClean="0"/>
                <a:t>السياسية </a:t>
              </a:r>
              <a:endParaRPr lang="ar-SA" sz="3600" kern="1200" dirty="0"/>
            </a:p>
          </p:txBody>
        </p:sp>
        <p:sp>
          <p:nvSpPr>
            <p:cNvPr id="12" name="شكل حر 11"/>
            <p:cNvSpPr/>
            <p:nvPr/>
          </p:nvSpPr>
          <p:spPr>
            <a:xfrm>
              <a:off x="4275600" y="4176083"/>
              <a:ext cx="2160240" cy="2160240"/>
            </a:xfrm>
            <a:custGeom>
              <a:avLst/>
              <a:gdLst>
                <a:gd name="connsiteX0" fmla="*/ 0 w 2160240"/>
                <a:gd name="connsiteY0" fmla="*/ 1080120 h 2160240"/>
                <a:gd name="connsiteX1" fmla="*/ 1080120 w 2160240"/>
                <a:gd name="connsiteY1" fmla="*/ 0 h 2160240"/>
                <a:gd name="connsiteX2" fmla="*/ 2160240 w 2160240"/>
                <a:gd name="connsiteY2" fmla="*/ 1080120 h 2160240"/>
                <a:gd name="connsiteX3" fmla="*/ 1080120 w 2160240"/>
                <a:gd name="connsiteY3" fmla="*/ 2160240 h 2160240"/>
                <a:gd name="connsiteX4" fmla="*/ 0 w 2160240"/>
                <a:gd name="connsiteY4" fmla="*/ 1080120 h 21602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240" h="2160240">
                  <a:moveTo>
                    <a:pt x="0" y="1080120"/>
                  </a:moveTo>
                  <a:cubicBezTo>
                    <a:pt x="0" y="483586"/>
                    <a:pt x="483586" y="0"/>
                    <a:pt x="1080120" y="0"/>
                  </a:cubicBezTo>
                  <a:cubicBezTo>
                    <a:pt x="1676654" y="0"/>
                    <a:pt x="2160240" y="483586"/>
                    <a:pt x="2160240" y="1080120"/>
                  </a:cubicBezTo>
                  <a:cubicBezTo>
                    <a:pt x="2160240" y="1676654"/>
                    <a:pt x="1676654" y="2160240"/>
                    <a:pt x="1080120" y="2160240"/>
                  </a:cubicBezTo>
                  <a:cubicBezTo>
                    <a:pt x="483586" y="2160240"/>
                    <a:pt x="0" y="1676654"/>
                    <a:pt x="0" y="1080120"/>
                  </a:cubicBez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660673" tIns="558061" rIns="203423" bIns="414047" numCol="1" spcCol="1270" anchor="ctr" anchorCtr="0">
              <a:noAutofit/>
            </a:bodyPr>
            <a:lstStyle/>
            <a:p>
              <a:pPr lvl="0" algn="ctr" defTabSz="1600200" rtl="1">
                <a:lnSpc>
                  <a:spcPct val="90000"/>
                </a:lnSpc>
                <a:spcBef>
                  <a:spcPct val="0"/>
                </a:spcBef>
                <a:spcAft>
                  <a:spcPct val="35000"/>
                </a:spcAft>
              </a:pPr>
              <a:r>
                <a:rPr lang="ar-SA" sz="3600" kern="1200" dirty="0" smtClean="0"/>
                <a:t>الملك</a:t>
              </a:r>
              <a:endParaRPr lang="ar-SA" sz="3600" kern="1200" dirty="0"/>
            </a:p>
          </p:txBody>
        </p:sp>
        <p:sp>
          <p:nvSpPr>
            <p:cNvPr id="13" name="شكل حر 12"/>
            <p:cNvSpPr/>
            <p:nvPr/>
          </p:nvSpPr>
          <p:spPr>
            <a:xfrm>
              <a:off x="2716626" y="4176083"/>
              <a:ext cx="2160240" cy="2160240"/>
            </a:xfrm>
            <a:custGeom>
              <a:avLst/>
              <a:gdLst>
                <a:gd name="connsiteX0" fmla="*/ 0 w 2160240"/>
                <a:gd name="connsiteY0" fmla="*/ 1080120 h 2160240"/>
                <a:gd name="connsiteX1" fmla="*/ 1080120 w 2160240"/>
                <a:gd name="connsiteY1" fmla="*/ 0 h 2160240"/>
                <a:gd name="connsiteX2" fmla="*/ 2160240 w 2160240"/>
                <a:gd name="connsiteY2" fmla="*/ 1080120 h 2160240"/>
                <a:gd name="connsiteX3" fmla="*/ 1080120 w 2160240"/>
                <a:gd name="connsiteY3" fmla="*/ 2160240 h 2160240"/>
                <a:gd name="connsiteX4" fmla="*/ 0 w 2160240"/>
                <a:gd name="connsiteY4" fmla="*/ 1080120 h 216024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240" h="2160240">
                  <a:moveTo>
                    <a:pt x="0" y="1080120"/>
                  </a:moveTo>
                  <a:cubicBezTo>
                    <a:pt x="0" y="483586"/>
                    <a:pt x="483586" y="0"/>
                    <a:pt x="1080120" y="0"/>
                  </a:cubicBezTo>
                  <a:cubicBezTo>
                    <a:pt x="1676654" y="0"/>
                    <a:pt x="2160240" y="483586"/>
                    <a:pt x="2160240" y="1080120"/>
                  </a:cubicBezTo>
                  <a:cubicBezTo>
                    <a:pt x="2160240" y="1676654"/>
                    <a:pt x="1676654" y="2160240"/>
                    <a:pt x="1080120" y="2160240"/>
                  </a:cubicBezTo>
                  <a:cubicBezTo>
                    <a:pt x="483586" y="2160240"/>
                    <a:pt x="0" y="1676654"/>
                    <a:pt x="0" y="1080120"/>
                  </a:cubicBezTo>
                  <a:close/>
                </a:path>
              </a:pathLst>
            </a:custGeom>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203423" tIns="558061" rIns="660673" bIns="414047" numCol="1" spcCol="1270" anchor="ctr" anchorCtr="0">
              <a:noAutofit/>
            </a:bodyPr>
            <a:lstStyle/>
            <a:p>
              <a:pPr lvl="0" algn="ctr" defTabSz="1600200" rtl="1">
                <a:lnSpc>
                  <a:spcPct val="90000"/>
                </a:lnSpc>
                <a:spcBef>
                  <a:spcPct val="0"/>
                </a:spcBef>
                <a:spcAft>
                  <a:spcPct val="35000"/>
                </a:spcAft>
              </a:pPr>
              <a:r>
                <a:rPr lang="ar-SA" sz="3600" kern="1200" dirty="0" smtClean="0"/>
                <a:t>الادارة</a:t>
              </a:r>
              <a:endParaRPr lang="ar-SA" sz="3600" kern="1200" dirty="0"/>
            </a:p>
          </p:txBody>
        </p:sp>
      </p:grpSp>
      <p:sp>
        <p:nvSpPr>
          <p:cNvPr id="3" name="عنوان 2"/>
          <p:cNvSpPr>
            <a:spLocks noGrp="1"/>
          </p:cNvSpPr>
          <p:nvPr>
            <p:ph type="title"/>
          </p:nvPr>
        </p:nvSpPr>
        <p:spPr>
          <a:xfrm>
            <a:off x="457200" y="404664"/>
            <a:ext cx="8229600" cy="1152128"/>
          </a:xfrm>
        </p:spPr>
        <p:txBody>
          <a:bodyPr/>
          <a:lstStyle/>
          <a:p>
            <a:r>
              <a:rPr lang="ar-SA" sz="6000" dirty="0" smtClean="0">
                <a:latin typeface="Arabic Typesetting" panose="03020402040406030203" pitchFamily="66" charset="-78"/>
                <a:cs typeface="Arabic Typesetting" panose="03020402040406030203" pitchFamily="66" charset="-78"/>
              </a:rPr>
              <a:t>الحيثيين</a:t>
            </a:r>
            <a:endParaRPr lang="ar-SA" sz="60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032143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3"/>
            </a:gs>
            <a:gs pos="60000">
              <a:schemeClr val="bg2">
                <a:shade val="92000"/>
                <a:satMod val="230000"/>
              </a:schemeClr>
            </a:gs>
            <a:gs pos="100000">
              <a:schemeClr val="bg2">
                <a:tint val="85000"/>
                <a:satMod val="400000"/>
              </a:schemeClr>
            </a:gs>
          </a:gsLst>
          <a:lin ang="5400000" scaled="0"/>
        </a:gradFill>
        <a:effectLst/>
      </p:bgPr>
    </p:bg>
    <p:spTree>
      <p:nvGrpSpPr>
        <p:cNvPr id="1" name=""/>
        <p:cNvGrpSpPr/>
        <p:nvPr/>
      </p:nvGrpSpPr>
      <p:grpSpPr>
        <a:xfrm>
          <a:off x="0" y="0"/>
          <a:ext cx="0" cy="0"/>
          <a:chOff x="0" y="0"/>
          <a:chExt cx="0" cy="0"/>
        </a:xfrm>
      </p:grpSpPr>
      <p:sp>
        <p:nvSpPr>
          <p:cNvPr id="3" name="عنوان 2"/>
          <p:cNvSpPr>
            <a:spLocks noGrp="1"/>
          </p:cNvSpPr>
          <p:nvPr>
            <p:ph type="title"/>
          </p:nvPr>
        </p:nvSpPr>
        <p:spPr>
          <a:solidFill>
            <a:schemeClr val="accent6">
              <a:lumMod val="20000"/>
              <a:lumOff val="80000"/>
            </a:schemeClr>
          </a:solidFill>
        </p:spPr>
        <p:txBody>
          <a:bodyPr/>
          <a:lstStyle/>
          <a:p>
            <a:r>
              <a:rPr lang="ar-SA" dirty="0" smtClean="0">
                <a:solidFill>
                  <a:srgbClr val="0070C0"/>
                </a:solidFill>
              </a:rPr>
              <a:t>الحيثيين</a:t>
            </a:r>
            <a:endParaRPr lang="ar-SA" dirty="0">
              <a:solidFill>
                <a:srgbClr val="0070C0"/>
              </a:solidFill>
            </a:endParaRPr>
          </a:p>
        </p:txBody>
      </p:sp>
      <p:graphicFrame>
        <p:nvGraphicFramePr>
          <p:cNvPr id="5" name="عنصر نائب للمحتوى 4"/>
          <p:cNvGraphicFramePr>
            <a:graphicFrameLocks noGrp="1"/>
          </p:cNvGraphicFramePr>
          <p:nvPr>
            <p:ph idx="1"/>
            <p:extLst>
              <p:ext uri="{D42A27DB-BD31-4B8C-83A1-F6EECF244321}">
                <p14:modId xmlns:p14="http://schemas.microsoft.com/office/powerpoint/2010/main" val="3775995167"/>
              </p:ext>
            </p:extLst>
          </p:nvPr>
        </p:nvGraphicFramePr>
        <p:xfrm>
          <a:off x="457200" y="1882808"/>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40492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solidFill>
                  <a:srgbClr val="FFC000"/>
                </a:solidFill>
              </a:rPr>
              <a:t>الحيثيين</a:t>
            </a:r>
            <a:endParaRPr lang="ar-SA" dirty="0">
              <a:solidFill>
                <a:srgbClr val="FFC000"/>
              </a:solidFill>
            </a:endParaRPr>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val="430384956"/>
              </p:ext>
            </p:extLst>
          </p:nvPr>
        </p:nvGraphicFramePr>
        <p:xfrm>
          <a:off x="107504" y="1916832"/>
          <a:ext cx="8856984"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47191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5">
                <a:lumMod val="20000"/>
                <a:lumOff val="80000"/>
              </a:schemeClr>
            </a:gs>
            <a:gs pos="60000">
              <a:schemeClr val="bg2">
                <a:shade val="92000"/>
                <a:satMod val="230000"/>
              </a:schemeClr>
            </a:gs>
            <a:gs pos="100000">
              <a:schemeClr val="bg2">
                <a:tint val="85000"/>
                <a:satMod val="400000"/>
              </a:schemeClr>
            </a:gs>
          </a:gsLst>
          <a:lin ang="5400000" scaled="0"/>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2434668" y="332656"/>
            <a:ext cx="4225564" cy="1410994"/>
          </a:xfrm>
          <a:solidFill>
            <a:schemeClr val="accent5">
              <a:lumMod val="60000"/>
              <a:lumOff val="40000"/>
            </a:schemeClr>
          </a:solidFill>
          <a:scene3d>
            <a:camera prst="perspectiveContrastingLeftFacing"/>
            <a:lightRig rig="threePt" dir="t"/>
          </a:scene3d>
        </p:spPr>
        <p:txBody>
          <a:bodyPr/>
          <a:lstStyle/>
          <a:p>
            <a:pPr algn="ctr"/>
            <a:r>
              <a:rPr lang="ar-SA" dirty="0" smtClean="0">
                <a:solidFill>
                  <a:schemeClr val="accent2">
                    <a:lumMod val="20000"/>
                    <a:lumOff val="80000"/>
                  </a:schemeClr>
                </a:solidFill>
              </a:rPr>
              <a:t>الحيثيين</a:t>
            </a:r>
            <a:endParaRPr lang="ar-SA" dirty="0">
              <a:solidFill>
                <a:schemeClr val="accent2">
                  <a:lumMod val="20000"/>
                  <a:lumOff val="80000"/>
                </a:schemeClr>
              </a:solidFill>
            </a:endParaRPr>
          </a:p>
        </p:txBody>
      </p:sp>
      <p:grpSp>
        <p:nvGrpSpPr>
          <p:cNvPr id="21" name="مجموعة 20"/>
          <p:cNvGrpSpPr/>
          <p:nvPr/>
        </p:nvGrpSpPr>
        <p:grpSpPr>
          <a:xfrm>
            <a:off x="107504" y="1882808"/>
            <a:ext cx="8856984" cy="4786553"/>
            <a:chOff x="457200" y="1882808"/>
            <a:chExt cx="8229600" cy="4572001"/>
          </a:xfrm>
        </p:grpSpPr>
        <p:sp>
          <p:nvSpPr>
            <p:cNvPr id="22" name="مستطيل 21"/>
            <p:cNvSpPr/>
            <p:nvPr/>
          </p:nvSpPr>
          <p:spPr>
            <a:xfrm>
              <a:off x="457200" y="1882808"/>
              <a:ext cx="8229600" cy="4572000"/>
            </a:xfrm>
            <a:prstGeom prst="rect">
              <a:avLst/>
            </a:prstGeom>
            <a:solidFill>
              <a:schemeClr val="accent6">
                <a:lumMod val="60000"/>
                <a:lumOff val="40000"/>
              </a:schemeClr>
            </a:solidFill>
          </p:spPr>
        </p:sp>
        <p:sp>
          <p:nvSpPr>
            <p:cNvPr id="23" name="شكل حر 22"/>
            <p:cNvSpPr/>
            <p:nvPr/>
          </p:nvSpPr>
          <p:spPr>
            <a:xfrm>
              <a:off x="925551" y="2190428"/>
              <a:ext cx="6690731" cy="1100485"/>
            </a:xfrm>
            <a:custGeom>
              <a:avLst/>
              <a:gdLst>
                <a:gd name="connsiteX0" fmla="*/ 0 w 2366813"/>
                <a:gd name="connsiteY0" fmla="*/ 118341 h 1183406"/>
                <a:gd name="connsiteX1" fmla="*/ 118341 w 2366813"/>
                <a:gd name="connsiteY1" fmla="*/ 0 h 1183406"/>
                <a:gd name="connsiteX2" fmla="*/ 2248472 w 2366813"/>
                <a:gd name="connsiteY2" fmla="*/ 0 h 1183406"/>
                <a:gd name="connsiteX3" fmla="*/ 2366813 w 2366813"/>
                <a:gd name="connsiteY3" fmla="*/ 118341 h 1183406"/>
                <a:gd name="connsiteX4" fmla="*/ 2366813 w 2366813"/>
                <a:gd name="connsiteY4" fmla="*/ 1065065 h 1183406"/>
                <a:gd name="connsiteX5" fmla="*/ 2248472 w 2366813"/>
                <a:gd name="connsiteY5" fmla="*/ 1183406 h 1183406"/>
                <a:gd name="connsiteX6" fmla="*/ 118341 w 2366813"/>
                <a:gd name="connsiteY6" fmla="*/ 1183406 h 1183406"/>
                <a:gd name="connsiteX7" fmla="*/ 0 w 2366813"/>
                <a:gd name="connsiteY7" fmla="*/ 1065065 h 1183406"/>
                <a:gd name="connsiteX8" fmla="*/ 0 w 2366813"/>
                <a:gd name="connsiteY8" fmla="*/ 118341 h 1183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1183406">
                  <a:moveTo>
                    <a:pt x="0" y="118341"/>
                  </a:moveTo>
                  <a:cubicBezTo>
                    <a:pt x="0" y="52983"/>
                    <a:pt x="52983" y="0"/>
                    <a:pt x="118341" y="0"/>
                  </a:cubicBezTo>
                  <a:lnTo>
                    <a:pt x="2248472" y="0"/>
                  </a:lnTo>
                  <a:cubicBezTo>
                    <a:pt x="2313830" y="0"/>
                    <a:pt x="2366813" y="52983"/>
                    <a:pt x="2366813" y="118341"/>
                  </a:cubicBezTo>
                  <a:lnTo>
                    <a:pt x="2366813" y="1065065"/>
                  </a:lnTo>
                  <a:cubicBezTo>
                    <a:pt x="2366813" y="1130423"/>
                    <a:pt x="2313830" y="1183406"/>
                    <a:pt x="2248472" y="1183406"/>
                  </a:cubicBezTo>
                  <a:lnTo>
                    <a:pt x="118341" y="1183406"/>
                  </a:lnTo>
                  <a:cubicBezTo>
                    <a:pt x="52983" y="1183406"/>
                    <a:pt x="0" y="1130423"/>
                    <a:pt x="0" y="1065065"/>
                  </a:cubicBezTo>
                  <a:lnTo>
                    <a:pt x="0" y="118341"/>
                  </a:lnTo>
                  <a:close/>
                </a:path>
              </a:pathLst>
            </a:custGeom>
            <a:solidFill>
              <a:schemeClr val="tx1"/>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10861" tIns="110861" rIns="110861" bIns="110861" numCol="1" spcCol="1270" anchor="ctr" anchorCtr="0">
              <a:noAutofit/>
            </a:bodyPr>
            <a:lstStyle/>
            <a:p>
              <a:pPr marL="342900" lvl="0" indent="-342900" algn="ctr" defTabSz="889000" rtl="1">
                <a:lnSpc>
                  <a:spcPct val="90000"/>
                </a:lnSpc>
                <a:spcBef>
                  <a:spcPct val="0"/>
                </a:spcBef>
                <a:spcAft>
                  <a:spcPct val="35000"/>
                </a:spcAft>
                <a:buFont typeface="Wingdings" panose="05000000000000000000" pitchFamily="2" charset="2"/>
                <a:buChar char="v"/>
              </a:pPr>
              <a:r>
                <a:rPr lang="ar-SA" sz="2000" kern="1200" dirty="0" smtClean="0">
                  <a:solidFill>
                    <a:srgbClr val="00B050"/>
                  </a:solidFill>
                </a:rPr>
                <a:t>3- كما كان عليه ان يقدم إتاوة سنوية . وفي نظير ذلك كان الملك الحيثي يضمن تولية الوارث الشرعي للحاكم على عرش البلد التي يحكمها ذلك الحاكم .</a:t>
              </a:r>
              <a:endParaRPr lang="ar-SA" sz="2000" kern="1200" dirty="0">
                <a:solidFill>
                  <a:srgbClr val="00B050"/>
                </a:solidFill>
              </a:endParaRPr>
            </a:p>
          </p:txBody>
        </p:sp>
        <p:sp>
          <p:nvSpPr>
            <p:cNvPr id="25" name="شكل حر 24"/>
            <p:cNvSpPr/>
            <p:nvPr/>
          </p:nvSpPr>
          <p:spPr>
            <a:xfrm>
              <a:off x="4572000" y="3566035"/>
              <a:ext cx="3980985" cy="2888773"/>
            </a:xfrm>
            <a:custGeom>
              <a:avLst/>
              <a:gdLst>
                <a:gd name="connsiteX0" fmla="*/ 0 w 2366813"/>
                <a:gd name="connsiteY0" fmla="*/ 118341 h 1183406"/>
                <a:gd name="connsiteX1" fmla="*/ 118341 w 2366813"/>
                <a:gd name="connsiteY1" fmla="*/ 0 h 1183406"/>
                <a:gd name="connsiteX2" fmla="*/ 2248472 w 2366813"/>
                <a:gd name="connsiteY2" fmla="*/ 0 h 1183406"/>
                <a:gd name="connsiteX3" fmla="*/ 2366813 w 2366813"/>
                <a:gd name="connsiteY3" fmla="*/ 118341 h 1183406"/>
                <a:gd name="connsiteX4" fmla="*/ 2366813 w 2366813"/>
                <a:gd name="connsiteY4" fmla="*/ 1065065 h 1183406"/>
                <a:gd name="connsiteX5" fmla="*/ 2248472 w 2366813"/>
                <a:gd name="connsiteY5" fmla="*/ 1183406 h 1183406"/>
                <a:gd name="connsiteX6" fmla="*/ 118341 w 2366813"/>
                <a:gd name="connsiteY6" fmla="*/ 1183406 h 1183406"/>
                <a:gd name="connsiteX7" fmla="*/ 0 w 2366813"/>
                <a:gd name="connsiteY7" fmla="*/ 1065065 h 1183406"/>
                <a:gd name="connsiteX8" fmla="*/ 0 w 2366813"/>
                <a:gd name="connsiteY8" fmla="*/ 118341 h 1183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1183406">
                  <a:moveTo>
                    <a:pt x="0" y="118341"/>
                  </a:moveTo>
                  <a:cubicBezTo>
                    <a:pt x="0" y="52983"/>
                    <a:pt x="52983" y="0"/>
                    <a:pt x="118341" y="0"/>
                  </a:cubicBezTo>
                  <a:lnTo>
                    <a:pt x="2248472" y="0"/>
                  </a:lnTo>
                  <a:cubicBezTo>
                    <a:pt x="2313830" y="0"/>
                    <a:pt x="2366813" y="52983"/>
                    <a:pt x="2366813" y="118341"/>
                  </a:cubicBezTo>
                  <a:lnTo>
                    <a:pt x="2366813" y="1065065"/>
                  </a:lnTo>
                  <a:cubicBezTo>
                    <a:pt x="2366813" y="1130423"/>
                    <a:pt x="2313830" y="1183406"/>
                    <a:pt x="2248472" y="1183406"/>
                  </a:cubicBezTo>
                  <a:lnTo>
                    <a:pt x="118341" y="1183406"/>
                  </a:lnTo>
                  <a:cubicBezTo>
                    <a:pt x="52983" y="1183406"/>
                    <a:pt x="0" y="1130423"/>
                    <a:pt x="0" y="1065065"/>
                  </a:cubicBezTo>
                  <a:lnTo>
                    <a:pt x="0" y="118341"/>
                  </a:lnTo>
                  <a:close/>
                </a:path>
              </a:pathLst>
            </a:custGeom>
            <a:solidFill>
              <a:srgbClr val="FFC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32781" tIns="232781" rIns="232781" bIns="232781" numCol="1" spcCol="1270" anchor="ctr" anchorCtr="0">
              <a:noAutofit/>
            </a:bodyPr>
            <a:lstStyle/>
            <a:p>
              <a:pPr marL="457200" lvl="0" indent="-457200" algn="ctr" defTabSz="2311400" rtl="1">
                <a:lnSpc>
                  <a:spcPct val="90000"/>
                </a:lnSpc>
                <a:spcBef>
                  <a:spcPct val="0"/>
                </a:spcBef>
                <a:spcAft>
                  <a:spcPct val="35000"/>
                </a:spcAft>
                <a:buFont typeface="Wingdings" panose="05000000000000000000" pitchFamily="2" charset="2"/>
                <a:buChar char="v"/>
              </a:pPr>
              <a:r>
                <a:rPr lang="ar-SA" sz="3200" kern="1200" dirty="0" smtClean="0">
                  <a:solidFill>
                    <a:schemeClr val="accent4"/>
                  </a:solidFill>
                  <a:latin typeface="Arial" panose="020B0604020202020204" pitchFamily="34" charset="0"/>
                  <a:cs typeface="Arial" panose="020B0604020202020204" pitchFamily="34" charset="0"/>
                </a:rPr>
                <a:t>القوانين </a:t>
              </a:r>
            </a:p>
            <a:p>
              <a:pPr marL="342900" lvl="0" indent="-342900" defTabSz="2311400" rtl="1">
                <a:lnSpc>
                  <a:spcPct val="90000"/>
                </a:lnSpc>
                <a:spcBef>
                  <a:spcPct val="0"/>
                </a:spcBef>
                <a:spcAft>
                  <a:spcPct val="35000"/>
                </a:spcAft>
                <a:buFont typeface="Wingdings" panose="05000000000000000000" pitchFamily="2" charset="2"/>
                <a:buChar char="v"/>
              </a:pPr>
              <a:r>
                <a:rPr lang="ar-SA" sz="2400" dirty="0" smtClean="0">
                  <a:solidFill>
                    <a:schemeClr val="accent4"/>
                  </a:solidFill>
                  <a:latin typeface="Arial" panose="020B0604020202020204" pitchFamily="34" charset="0"/>
                  <a:cs typeface="Arial" panose="020B0604020202020204" pitchFamily="34" charset="0"/>
                </a:rPr>
                <a:t>لم تكن ثابتة دائما بل كانت عرضة للتعديل والإضافات ،مما يدل ان الحيثيين لم يترددوا في اصلاح قوانينهم كلما دعت الحاجة .</a:t>
              </a:r>
            </a:p>
            <a:p>
              <a:pPr marL="342900" lvl="0" indent="-342900" defTabSz="2311400" rtl="1">
                <a:lnSpc>
                  <a:spcPct val="90000"/>
                </a:lnSpc>
                <a:spcBef>
                  <a:spcPct val="0"/>
                </a:spcBef>
                <a:spcAft>
                  <a:spcPct val="35000"/>
                </a:spcAft>
                <a:buFont typeface="Wingdings" panose="05000000000000000000" pitchFamily="2" charset="2"/>
                <a:buChar char="v"/>
              </a:pPr>
              <a:r>
                <a:rPr lang="ar-SA" sz="2400" dirty="0" smtClean="0">
                  <a:solidFill>
                    <a:schemeClr val="accent4"/>
                  </a:solidFill>
                  <a:latin typeface="Arial" panose="020B0604020202020204" pitchFamily="34" charset="0"/>
                  <a:cs typeface="Arial" panose="020B0604020202020204" pitchFamily="34" charset="0"/>
                </a:rPr>
                <a:t>كانت مختلفة باختلاف الامبراطورية </a:t>
              </a:r>
            </a:p>
            <a:p>
              <a:pPr marL="457200" lvl="0" indent="-457200" algn="ctr" defTabSz="2311400" rtl="1">
                <a:lnSpc>
                  <a:spcPct val="90000"/>
                </a:lnSpc>
                <a:spcBef>
                  <a:spcPct val="0"/>
                </a:spcBef>
                <a:spcAft>
                  <a:spcPct val="35000"/>
                </a:spcAft>
                <a:buFont typeface="Wingdings" panose="05000000000000000000" pitchFamily="2" charset="2"/>
                <a:buChar char="v"/>
              </a:pPr>
              <a:endParaRPr lang="ar-SA" sz="3200" kern="1200" dirty="0">
                <a:latin typeface="Arial" panose="020B0604020202020204" pitchFamily="34" charset="0"/>
                <a:cs typeface="Arial" panose="020B0604020202020204" pitchFamily="34" charset="0"/>
              </a:endParaRPr>
            </a:p>
          </p:txBody>
        </p:sp>
        <p:sp>
          <p:nvSpPr>
            <p:cNvPr id="27" name="شكل حر 26"/>
            <p:cNvSpPr/>
            <p:nvPr/>
          </p:nvSpPr>
          <p:spPr>
            <a:xfrm>
              <a:off x="457200" y="3566035"/>
              <a:ext cx="3813717" cy="2888774"/>
            </a:xfrm>
            <a:custGeom>
              <a:avLst/>
              <a:gdLst>
                <a:gd name="connsiteX0" fmla="*/ 0 w 2366813"/>
                <a:gd name="connsiteY0" fmla="*/ 118341 h 1183406"/>
                <a:gd name="connsiteX1" fmla="*/ 118341 w 2366813"/>
                <a:gd name="connsiteY1" fmla="*/ 0 h 1183406"/>
                <a:gd name="connsiteX2" fmla="*/ 2248472 w 2366813"/>
                <a:gd name="connsiteY2" fmla="*/ 0 h 1183406"/>
                <a:gd name="connsiteX3" fmla="*/ 2366813 w 2366813"/>
                <a:gd name="connsiteY3" fmla="*/ 118341 h 1183406"/>
                <a:gd name="connsiteX4" fmla="*/ 2366813 w 2366813"/>
                <a:gd name="connsiteY4" fmla="*/ 1065065 h 1183406"/>
                <a:gd name="connsiteX5" fmla="*/ 2248472 w 2366813"/>
                <a:gd name="connsiteY5" fmla="*/ 1183406 h 1183406"/>
                <a:gd name="connsiteX6" fmla="*/ 118341 w 2366813"/>
                <a:gd name="connsiteY6" fmla="*/ 1183406 h 1183406"/>
                <a:gd name="connsiteX7" fmla="*/ 0 w 2366813"/>
                <a:gd name="connsiteY7" fmla="*/ 1065065 h 1183406"/>
                <a:gd name="connsiteX8" fmla="*/ 0 w 2366813"/>
                <a:gd name="connsiteY8" fmla="*/ 118341 h 11834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6813" h="1183406">
                  <a:moveTo>
                    <a:pt x="0" y="118341"/>
                  </a:moveTo>
                  <a:cubicBezTo>
                    <a:pt x="0" y="52983"/>
                    <a:pt x="52983" y="0"/>
                    <a:pt x="118341" y="0"/>
                  </a:cubicBezTo>
                  <a:lnTo>
                    <a:pt x="2248472" y="0"/>
                  </a:lnTo>
                  <a:cubicBezTo>
                    <a:pt x="2313830" y="0"/>
                    <a:pt x="2366813" y="52983"/>
                    <a:pt x="2366813" y="118341"/>
                  </a:cubicBezTo>
                  <a:lnTo>
                    <a:pt x="2366813" y="1065065"/>
                  </a:lnTo>
                  <a:cubicBezTo>
                    <a:pt x="2366813" y="1130423"/>
                    <a:pt x="2313830" y="1183406"/>
                    <a:pt x="2248472" y="1183406"/>
                  </a:cubicBezTo>
                  <a:lnTo>
                    <a:pt x="118341" y="1183406"/>
                  </a:lnTo>
                  <a:cubicBezTo>
                    <a:pt x="52983" y="1183406"/>
                    <a:pt x="0" y="1130423"/>
                    <a:pt x="0" y="1065065"/>
                  </a:cubicBezTo>
                  <a:lnTo>
                    <a:pt x="0" y="118341"/>
                  </a:lnTo>
                  <a:close/>
                </a:path>
              </a:pathLst>
            </a:custGeom>
            <a:solidFill>
              <a:srgbClr val="FFC000"/>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32781" tIns="232781" rIns="232781" bIns="232781" numCol="1" spcCol="1270" anchor="ctr" anchorCtr="0">
              <a:noAutofit/>
            </a:bodyPr>
            <a:lstStyle/>
            <a:p>
              <a:pPr marL="342900" indent="-342900" defTabSz="2311400">
                <a:lnSpc>
                  <a:spcPct val="90000"/>
                </a:lnSpc>
                <a:spcBef>
                  <a:spcPct val="0"/>
                </a:spcBef>
                <a:spcAft>
                  <a:spcPct val="35000"/>
                </a:spcAft>
                <a:buFont typeface="Wingdings" panose="05000000000000000000" pitchFamily="2" charset="2"/>
                <a:buChar char="v"/>
              </a:pPr>
              <a:r>
                <a:rPr lang="ar-SA" sz="2400" kern="1200" dirty="0" smtClean="0">
                  <a:solidFill>
                    <a:srgbClr val="7030A0"/>
                  </a:solidFill>
                  <a:latin typeface="Arial" panose="020B0604020202020204" pitchFamily="34" charset="0"/>
                  <a:cs typeface="Arial" panose="020B0604020202020204" pitchFamily="34" charset="0"/>
                </a:rPr>
                <a:t>كانت مأخوذة من المحاكم .</a:t>
              </a:r>
            </a:p>
            <a:p>
              <a:pPr marL="342900" indent="-342900" defTabSz="2311400">
                <a:lnSpc>
                  <a:spcPct val="90000"/>
                </a:lnSpc>
                <a:spcBef>
                  <a:spcPct val="0"/>
                </a:spcBef>
                <a:spcAft>
                  <a:spcPct val="35000"/>
                </a:spcAft>
                <a:buFont typeface="Wingdings" panose="05000000000000000000" pitchFamily="2" charset="2"/>
                <a:buChar char="v"/>
              </a:pPr>
              <a:r>
                <a:rPr lang="ar-SA" sz="2400" dirty="0" smtClean="0">
                  <a:solidFill>
                    <a:srgbClr val="7030A0"/>
                  </a:solidFill>
                  <a:latin typeface="Arial" panose="020B0604020202020204" pitchFamily="34" charset="0"/>
                  <a:cs typeface="Arial" panose="020B0604020202020204" pitchFamily="34" charset="0"/>
                </a:rPr>
                <a:t>وكانت هذه القوانين في بداية الامر تأخذ بمبدأ (( العين بالعين والسن بالسن ))</a:t>
              </a:r>
            </a:p>
            <a:p>
              <a:pPr marL="342900" indent="-342900" defTabSz="2311400">
                <a:lnSpc>
                  <a:spcPct val="90000"/>
                </a:lnSpc>
                <a:spcBef>
                  <a:spcPct val="0"/>
                </a:spcBef>
                <a:spcAft>
                  <a:spcPct val="35000"/>
                </a:spcAft>
                <a:buFont typeface="Wingdings" panose="05000000000000000000" pitchFamily="2" charset="2"/>
                <a:buChar char="v"/>
              </a:pPr>
              <a:r>
                <a:rPr lang="ar-SA" sz="2400" kern="1200" dirty="0" smtClean="0">
                  <a:solidFill>
                    <a:srgbClr val="7030A0"/>
                  </a:solidFill>
                  <a:latin typeface="Arial" panose="020B0604020202020204" pitchFamily="34" charset="0"/>
                  <a:cs typeface="Arial" panose="020B0604020202020204" pitchFamily="34" charset="0"/>
                </a:rPr>
                <a:t>وعادة ما تقتصر القوانين على حالة المذنب .</a:t>
              </a:r>
            </a:p>
            <a:p>
              <a:pPr marL="800100" lvl="1" indent="-342900" defTabSz="2311400">
                <a:lnSpc>
                  <a:spcPct val="90000"/>
                </a:lnSpc>
                <a:spcBef>
                  <a:spcPct val="0"/>
                </a:spcBef>
                <a:spcAft>
                  <a:spcPct val="35000"/>
                </a:spcAft>
                <a:buFont typeface="Wingdings" panose="05000000000000000000" pitchFamily="2" charset="2"/>
                <a:buChar char="v"/>
              </a:pPr>
              <a:endParaRPr lang="ar-SA" sz="2400" kern="1200" dirty="0">
                <a:solidFill>
                  <a:srgbClr val="7030A0"/>
                </a:solidFill>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9617168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tx1">
                <a:lumMod val="95000"/>
              </a:schemeClr>
            </a:gs>
            <a:gs pos="60000">
              <a:schemeClr val="bg2">
                <a:shade val="92000"/>
                <a:satMod val="230000"/>
              </a:schemeClr>
            </a:gs>
            <a:gs pos="100000">
              <a:schemeClr val="bg2">
                <a:tint val="85000"/>
                <a:satMod val="400000"/>
              </a:schemeClr>
            </a:gs>
          </a:gsLst>
          <a:lin ang="5400000" scaled="0"/>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sz="3200" dirty="0" smtClean="0">
                <a:latin typeface="Wingdings 2" panose="05020102010507070707" pitchFamily="18" charset="2"/>
              </a:rPr>
              <a:t>الحيثيين </a:t>
            </a:r>
            <a:endParaRPr lang="ar-SA" sz="3200" dirty="0">
              <a:latin typeface="Wingdings 2" panose="05020102010507070707" pitchFamily="18" charset="2"/>
            </a:endParaRPr>
          </a:p>
        </p:txBody>
      </p:sp>
      <p:graphicFrame>
        <p:nvGraphicFramePr>
          <p:cNvPr id="5" name="عنصر نائب للمحتوى 4"/>
          <p:cNvGraphicFramePr>
            <a:graphicFrameLocks noGrp="1"/>
          </p:cNvGraphicFramePr>
          <p:nvPr>
            <p:ph idx="1"/>
            <p:extLst>
              <p:ext uri="{D42A27DB-BD31-4B8C-83A1-F6EECF244321}">
                <p14:modId xmlns:p14="http://schemas.microsoft.com/office/powerpoint/2010/main" val="1391412401"/>
              </p:ext>
            </p:extLst>
          </p:nvPr>
        </p:nvGraphicFramePr>
        <p:xfrm>
          <a:off x="107504" y="1556792"/>
          <a:ext cx="8856984" cy="51480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49042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5"/>
            </a:gs>
            <a:gs pos="60000">
              <a:schemeClr val="bg2">
                <a:shade val="92000"/>
                <a:satMod val="230000"/>
              </a:schemeClr>
            </a:gs>
            <a:gs pos="100000">
              <a:schemeClr val="bg2">
                <a:tint val="85000"/>
                <a:satMod val="400000"/>
              </a:schemeClr>
            </a:gs>
          </a:gsLst>
          <a:lin ang="5400000" scaled="0"/>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solidFill>
                  <a:schemeClr val="bg2">
                    <a:lumMod val="40000"/>
                    <a:lumOff val="60000"/>
                  </a:schemeClr>
                </a:solidFill>
              </a:rPr>
              <a:t>الحيثيين </a:t>
            </a:r>
            <a:endParaRPr lang="ar-SA" dirty="0">
              <a:solidFill>
                <a:schemeClr val="bg2">
                  <a:lumMod val="40000"/>
                  <a:lumOff val="60000"/>
                </a:schemeClr>
              </a:solidFill>
            </a:endParaRPr>
          </a:p>
        </p:txBody>
      </p:sp>
      <p:sp>
        <p:nvSpPr>
          <p:cNvPr id="3" name="عنصر نائب للمحتوى 2"/>
          <p:cNvSpPr>
            <a:spLocks noGrp="1"/>
          </p:cNvSpPr>
          <p:nvPr>
            <p:ph idx="1"/>
          </p:nvPr>
        </p:nvSpPr>
        <p:spPr>
          <a:xfrm>
            <a:off x="457200" y="1700808"/>
            <a:ext cx="8229600" cy="4754000"/>
          </a:xfrm>
          <a:solidFill>
            <a:schemeClr val="accent6">
              <a:lumMod val="20000"/>
              <a:lumOff val="80000"/>
            </a:schemeClr>
          </a:solidFill>
        </p:spPr>
        <p:txBody>
          <a:bodyPr>
            <a:normAutofit/>
          </a:bodyPr>
          <a:lstStyle/>
          <a:p>
            <a:pPr marL="64008" indent="0">
              <a:buNone/>
            </a:pPr>
            <a:r>
              <a:rPr lang="ar-SA" sz="2400" dirty="0" smtClean="0">
                <a:solidFill>
                  <a:schemeClr val="accent1">
                    <a:lumMod val="75000"/>
                  </a:schemeClr>
                </a:solidFill>
                <a:latin typeface="Arial" panose="020B0604020202020204" pitchFamily="34" charset="0"/>
                <a:cs typeface="Arial" panose="020B0604020202020204" pitchFamily="34" charset="0"/>
              </a:rPr>
              <a:t>ويعتبر القانون الحيثي صارما في الأخذ بمبدأ المسؤولية الجماعية في حالات عصيان أمر الملك لأن العقوبة تنفذ على بيت الجاني ، أي على اهل بيته وكل من فيه .</a:t>
            </a:r>
          </a:p>
          <a:p>
            <a:pPr marL="64008" indent="0">
              <a:buNone/>
            </a:pPr>
            <a:r>
              <a:rPr lang="ar-SA" sz="3200" dirty="0" smtClean="0">
                <a:solidFill>
                  <a:srgbClr val="7030A0"/>
                </a:solidFill>
                <a:latin typeface="Arial" panose="020B0604020202020204" pitchFamily="34" charset="0"/>
                <a:cs typeface="Arial" panose="020B0604020202020204" pitchFamily="34" charset="0"/>
              </a:rPr>
              <a:t>المحاكمات </a:t>
            </a:r>
          </a:p>
          <a:p>
            <a:pPr marL="64008" indent="0">
              <a:buNone/>
            </a:pPr>
            <a:r>
              <a:rPr lang="ar-SA" sz="2400" dirty="0">
                <a:solidFill>
                  <a:srgbClr val="7030A0"/>
                </a:solidFill>
                <a:latin typeface="Arial" panose="020B0604020202020204" pitchFamily="34" charset="0"/>
                <a:cs typeface="Arial" panose="020B0604020202020204" pitchFamily="34" charset="0"/>
              </a:rPr>
              <a:t> </a:t>
            </a:r>
            <a:r>
              <a:rPr lang="ar-SA" sz="2400" dirty="0" smtClean="0">
                <a:solidFill>
                  <a:srgbClr val="7030A0"/>
                </a:solidFill>
                <a:latin typeface="Arial" panose="020B0604020202020204" pitchFamily="34" charset="0"/>
                <a:cs typeface="Arial" panose="020B0604020202020204" pitchFamily="34" charset="0"/>
              </a:rPr>
              <a:t>    </a:t>
            </a:r>
            <a:r>
              <a:rPr lang="ar-SA" sz="2400" dirty="0" smtClean="0">
                <a:solidFill>
                  <a:srgbClr val="FF0000"/>
                </a:solidFill>
                <a:latin typeface="Arial" panose="020B0604020202020204" pitchFamily="34" charset="0"/>
                <a:cs typeface="Arial" panose="020B0604020202020204" pitchFamily="34" charset="0"/>
              </a:rPr>
              <a:t>فكانت بسيطة الاجراءات حيث :-</a:t>
            </a:r>
          </a:p>
          <a:p>
            <a:pPr marL="64008" indent="0">
              <a:buNone/>
            </a:pPr>
            <a:r>
              <a:rPr lang="ar-SA" sz="2400" dirty="0" smtClean="0">
                <a:solidFill>
                  <a:srgbClr val="FF0000"/>
                </a:solidFill>
                <a:latin typeface="Arial" panose="020B0604020202020204" pitchFamily="34" charset="0"/>
                <a:cs typeface="Arial" panose="020B0604020202020204" pitchFamily="34" charset="0"/>
              </a:rPr>
              <a:t>1- المنازعات كانت تنظر امام الشيوخ الذين كانوا يشرفون على الادارة المحلية حيث كانوا يمثلون محكمة شعبية .</a:t>
            </a:r>
          </a:p>
          <a:p>
            <a:pPr marL="64008" indent="0">
              <a:buNone/>
            </a:pPr>
            <a:r>
              <a:rPr lang="ar-SA" sz="2400" dirty="0" smtClean="0">
                <a:solidFill>
                  <a:srgbClr val="FF0000"/>
                </a:solidFill>
                <a:latin typeface="Arial" panose="020B0604020202020204" pitchFamily="34" charset="0"/>
                <a:cs typeface="Arial" panose="020B0604020202020204" pitchFamily="34" charset="0"/>
              </a:rPr>
              <a:t>2-اما الدولة فكان يمثلها احد ضباط الملك الذي يتعاون مع السلطة المحلية في اقامة العدل دون تحيز .</a:t>
            </a:r>
          </a:p>
          <a:p>
            <a:pPr marL="64008" indent="0">
              <a:buNone/>
            </a:pPr>
            <a:r>
              <a:rPr lang="ar-SA" sz="2400" dirty="0">
                <a:solidFill>
                  <a:srgbClr val="FF0000"/>
                </a:solidFill>
                <a:latin typeface="Arial" panose="020B0604020202020204" pitchFamily="34" charset="0"/>
                <a:cs typeface="Arial" panose="020B0604020202020204" pitchFamily="34" charset="0"/>
              </a:rPr>
              <a:t> </a:t>
            </a:r>
            <a:r>
              <a:rPr lang="ar-SA" sz="2400" dirty="0" smtClean="0">
                <a:solidFill>
                  <a:srgbClr val="FF0000"/>
                </a:solidFill>
                <a:latin typeface="Arial" panose="020B0604020202020204" pitchFamily="34" charset="0"/>
                <a:cs typeface="Arial" panose="020B0604020202020204" pitchFamily="34" charset="0"/>
              </a:rPr>
              <a:t>  وفي حالة القضايا الكبرى التي تتطلب الاعدام والقضايا التي يعجزون عن البت فيها لغموضها أو تلفيقها كانت القضية ترفع الى الملك للبت فيها .</a:t>
            </a:r>
          </a:p>
        </p:txBody>
      </p:sp>
    </p:spTree>
    <p:extLst>
      <p:ext uri="{BB962C8B-B14F-4D97-AF65-F5344CB8AC3E}">
        <p14:creationId xmlns:p14="http://schemas.microsoft.com/office/powerpoint/2010/main" val="3429119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4">
                <a:lumMod val="20000"/>
                <a:lumOff val="80000"/>
              </a:schemeClr>
            </a:gs>
            <a:gs pos="60000">
              <a:schemeClr val="bg2">
                <a:shade val="92000"/>
                <a:satMod val="230000"/>
              </a:schemeClr>
            </a:gs>
            <a:gs pos="100000">
              <a:schemeClr val="bg2">
                <a:tint val="85000"/>
                <a:satMod val="400000"/>
              </a:schemeClr>
            </a:gs>
          </a:gsLst>
          <a:lin ang="5400000" scaled="0"/>
        </a:grad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solidFill>
                  <a:srgbClr val="0070C0"/>
                </a:solidFill>
              </a:rPr>
              <a:t>الحيثيين</a:t>
            </a:r>
            <a:endParaRPr lang="ar-SA" dirty="0">
              <a:solidFill>
                <a:srgbClr val="0070C0"/>
              </a:solidFill>
            </a:endParaRPr>
          </a:p>
        </p:txBody>
      </p:sp>
      <p:graphicFrame>
        <p:nvGraphicFramePr>
          <p:cNvPr id="5" name="عنصر نائب للمحتوى 4"/>
          <p:cNvGraphicFramePr>
            <a:graphicFrameLocks noGrp="1"/>
          </p:cNvGraphicFramePr>
          <p:nvPr>
            <p:ph idx="1"/>
            <p:extLst>
              <p:ext uri="{D42A27DB-BD31-4B8C-83A1-F6EECF244321}">
                <p14:modId xmlns:p14="http://schemas.microsoft.com/office/powerpoint/2010/main" val="2329440732"/>
              </p:ext>
            </p:extLst>
          </p:nvPr>
        </p:nvGraphicFramePr>
        <p:xfrm>
          <a:off x="457200" y="1882808"/>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868372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حيوية">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1892</TotalTime>
  <Words>730</Words>
  <Application>Microsoft Office PowerPoint</Application>
  <PresentationFormat>عرض على الشاشة (3:4)‏</PresentationFormat>
  <Paragraphs>95</Paragraphs>
  <Slides>14</Slides>
  <Notes>1</Notes>
  <HiddenSlides>0</HiddenSlides>
  <MMClips>0</MMClips>
  <ScaleCrop>false</ScaleCrop>
  <HeadingPairs>
    <vt:vector size="4" baseType="variant">
      <vt:variant>
        <vt:lpstr>نسق</vt:lpstr>
      </vt:variant>
      <vt:variant>
        <vt:i4>1</vt:i4>
      </vt:variant>
      <vt:variant>
        <vt:lpstr>عناوين الشرائح</vt:lpstr>
      </vt:variant>
      <vt:variant>
        <vt:i4>14</vt:i4>
      </vt:variant>
    </vt:vector>
  </HeadingPairs>
  <TitlesOfParts>
    <vt:vector size="15" baseType="lpstr">
      <vt:lpstr>حيوية</vt:lpstr>
      <vt:lpstr> محاضرات  حضارات العالم القديم    مدرس المادة   د. ذكرى عواد ياسر    </vt:lpstr>
      <vt:lpstr> اسيا الصغرى  (الحيثيين)</vt:lpstr>
      <vt:lpstr>الحيثيين</vt:lpstr>
      <vt:lpstr>الحيثيين</vt:lpstr>
      <vt:lpstr>الحيثيين</vt:lpstr>
      <vt:lpstr>الحيثيين</vt:lpstr>
      <vt:lpstr>الحيثيين </vt:lpstr>
      <vt:lpstr>الحيثيين </vt:lpstr>
      <vt:lpstr>الحيثيين</vt:lpstr>
      <vt:lpstr>الحيثيين</vt:lpstr>
      <vt:lpstr>الحيثيين</vt:lpstr>
      <vt:lpstr>الحيثيين</vt:lpstr>
      <vt:lpstr>الحيثيين </vt:lpstr>
      <vt:lpstr>مع السلامة سنكمل ان شاء الله المحاضرة القادمة شكراً لتفاعلكم معنا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كلية التربية للعلوم الإنسانية  قسم التاريخ       محاضرات  منهج البحـث العلمي الـتاريخي   مدرس المادة : نضال محمد قمبر</dc:title>
  <dc:creator>rwaaa</dc:creator>
  <cp:lastModifiedBy>HMF</cp:lastModifiedBy>
  <cp:revision>113</cp:revision>
  <dcterms:created xsi:type="dcterms:W3CDTF">2016-02-06T06:48:33Z</dcterms:created>
  <dcterms:modified xsi:type="dcterms:W3CDTF">2024-03-22T09:09:31Z</dcterms:modified>
</cp:coreProperties>
</file>